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7" r:id="rId6"/>
    <p:sldId id="269" r:id="rId7"/>
    <p:sldId id="268" r:id="rId8"/>
    <p:sldId id="272" r:id="rId9"/>
    <p:sldId id="271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C985B-59E4-AA4F-899A-66F3F9F7C462}" v="2" dt="2023-09-25T23:19:40.978"/>
    <p1510:client id="{952F06FC-B3D8-416F-813C-3D970AB7E1BE}" v="1045" dt="2023-09-25T23:34:20.519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704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4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AMSE318 HW3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HW3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3D07EA-EB31-704C-2847-62EC2FF63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2" t="12255" r="11057" b="27146"/>
          <a:stretch/>
        </p:blipFill>
        <p:spPr>
          <a:xfrm>
            <a:off x="251449" y="460618"/>
            <a:ext cx="6667152" cy="432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D632E71-9FDD-233E-35A9-AF314DE3A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57" t="11540" r="11102" b="19958"/>
          <a:stretch/>
        </p:blipFill>
        <p:spPr>
          <a:xfrm>
            <a:off x="6096000" y="460618"/>
            <a:ext cx="589808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HW3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FD08073-0977-2586-D1FB-E0CA3A5CA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2" t="10882" r="10837" b="62843"/>
          <a:stretch/>
        </p:blipFill>
        <p:spPr>
          <a:xfrm>
            <a:off x="304800" y="472381"/>
            <a:ext cx="6872778" cy="19308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688A28A-4F57-2941-1FD9-01EC1B51C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20" t="11854" r="11339" b="5569"/>
          <a:stretch/>
        </p:blipFill>
        <p:spPr>
          <a:xfrm>
            <a:off x="5536305" y="472381"/>
            <a:ext cx="6459230" cy="57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ore-CA" dirty="0"/>
              <a:t>AMSE318 HW3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6BB0ACD0-A750-A480-C6DD-046C27F6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4" y="179601"/>
            <a:ext cx="5469513" cy="55800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CC2A262-25D9-D920-7DF6-B7170567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60" y="179005"/>
            <a:ext cx="3442241" cy="617734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08544F9-67C8-B5C6-385C-CD3C770C0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516" y="179005"/>
            <a:ext cx="2616200" cy="16129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3A87130-4AB3-DBAD-0FB6-A4BAFE9EF9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82" t="31942" r="52113" b="59225"/>
          <a:stretch/>
        </p:blipFill>
        <p:spPr>
          <a:xfrm>
            <a:off x="8977916" y="1901451"/>
            <a:ext cx="3028800" cy="8019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BEF80F3-75EE-3EFA-4CE8-47C3C44975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92" t="23685" r="50527" b="68584"/>
          <a:stretch/>
        </p:blipFill>
        <p:spPr>
          <a:xfrm>
            <a:off x="2005218" y="5567251"/>
            <a:ext cx="3649580" cy="7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1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ore-CA" dirty="0"/>
              <a:t>AMSE318 HW3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EE28BDDA-F078-F7C5-B7E2-C4EAC4E5F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50" y="247078"/>
            <a:ext cx="5760000" cy="268582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43B05B8-BDEC-7C77-B2B2-73882742C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0" y="247078"/>
            <a:ext cx="5760000" cy="6174098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3A87130-4AB3-DBAD-0FB6-A4BAFE9EF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49" t="42288" r="46245" b="48826"/>
          <a:stretch/>
        </p:blipFill>
        <p:spPr>
          <a:xfrm>
            <a:off x="6192650" y="3101702"/>
            <a:ext cx="4740393" cy="9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5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ore-CA" dirty="0"/>
              <a:t>AMSE318 HW3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74A281FF-DC23-B8DE-88A0-FF8F4A97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9" y="179603"/>
            <a:ext cx="5760000" cy="329635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9E80C09-6718-3FB5-F89C-95AFEF460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10" y="179603"/>
            <a:ext cx="6120000" cy="410535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3A87130-4AB3-DBAD-0FB6-A4BAFE9EF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28" t="52394" r="26666" b="35720"/>
          <a:stretch/>
        </p:blipFill>
        <p:spPr>
          <a:xfrm>
            <a:off x="101089" y="3593996"/>
            <a:ext cx="5760000" cy="96422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35D7505-83CF-32D8-A55E-6E805404A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48" t="63798" r="20901" b="18525"/>
          <a:stretch/>
        </p:blipFill>
        <p:spPr>
          <a:xfrm>
            <a:off x="5994618" y="4373217"/>
            <a:ext cx="6120000" cy="13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ore-CA" dirty="0"/>
              <a:t>AMSE318 HW3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EABD4D1-E6F8-8324-8055-F9C768255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6" t="37902" r="42354" b="49158"/>
          <a:stretch/>
        </p:blipFill>
        <p:spPr>
          <a:xfrm>
            <a:off x="7405195" y="385763"/>
            <a:ext cx="4474881" cy="121774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E107972-23BD-DFE9-E66B-715DD430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2" t="37407" r="45817" b="50580"/>
          <a:stretch/>
        </p:blipFill>
        <p:spPr>
          <a:xfrm>
            <a:off x="7405195" y="1704585"/>
            <a:ext cx="4474880" cy="127139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5E298A7-5D21-0D4A-E9A2-65BD9B0D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35" t="36797" r="53003" b="17889"/>
          <a:stretch/>
        </p:blipFill>
        <p:spPr>
          <a:xfrm>
            <a:off x="459024" y="321352"/>
            <a:ext cx="3240000" cy="4607551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4EFB4D8-DB64-50D1-FD20-D6F936A4E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110" y="385763"/>
            <a:ext cx="3240000" cy="44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214" y="343548"/>
            <a:ext cx="6177242" cy="1061506"/>
          </a:xfrm>
        </p:spPr>
        <p:txBody>
          <a:bodyPr/>
          <a:lstStyle/>
          <a:p>
            <a:pPr algn="r"/>
            <a:r>
              <a:rPr lang="en-US" dirty="0"/>
              <a:t>Conclusion of HW3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3532" y="1409763"/>
            <a:ext cx="6531924" cy="25566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By</a:t>
            </a:r>
            <a:r>
              <a:rPr lang="ko-KR" altLang="en-US" sz="1600" dirty="0"/>
              <a:t> </a:t>
            </a:r>
            <a:r>
              <a:rPr lang="en-US" altLang="ko-KR" sz="1600" dirty="0"/>
              <a:t>using</a:t>
            </a:r>
            <a:r>
              <a:rPr lang="ko-KR" altLang="en-US" sz="1600" dirty="0"/>
              <a:t> </a:t>
            </a:r>
            <a:r>
              <a:rPr lang="en-US" altLang="ko-KR" sz="1600" dirty="0"/>
              <a:t>a</a:t>
            </a:r>
            <a:r>
              <a:rPr lang="ko-KR" altLang="en-US" sz="1600" dirty="0"/>
              <a:t> </a:t>
            </a:r>
            <a:r>
              <a:rPr lang="en-US" altLang="ko-KR" sz="1600" dirty="0"/>
              <a:t>Gauss-Jordan</a:t>
            </a:r>
            <a:r>
              <a:rPr lang="ko-KR" altLang="en-US" sz="1600" dirty="0"/>
              <a:t> </a:t>
            </a:r>
            <a:r>
              <a:rPr lang="en-US" altLang="ko-KR" sz="1600" dirty="0"/>
              <a:t>method,</a:t>
            </a:r>
            <a:r>
              <a:rPr lang="ko-KR" altLang="en-US" sz="1600" dirty="0"/>
              <a:t> </a:t>
            </a:r>
            <a:r>
              <a:rPr lang="en-US" altLang="ko-KR" sz="1600" dirty="0"/>
              <a:t>was able to develop a code that gives an inverse matrix of an arbitrarily given matrix (a. k. a linear equation system) and solve them.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Through various examples, was able to emphasize the performance of the Scaled Partial Pivoting successfully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convenience, matrix was generated in the code. However, with “.</a:t>
            </a:r>
            <a:r>
              <a:rPr lang="en-US" sz="1600" dirty="0" err="1"/>
              <a:t>loadtxt</a:t>
            </a:r>
            <a:r>
              <a:rPr lang="en-US" sz="1600" dirty="0"/>
              <a:t>” function, can also read file and import matrix from outside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0550-EE65-43CE-B899-F421E742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AMSE318 HW2 with Python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8F9B23-6D7A-7A4D-5671-DB33EEF3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55" y="3938200"/>
            <a:ext cx="6961301" cy="22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3F433AB-7807-4CA6-867C-64919B5CD8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7F9B5-A097-44C6-9E8A-6F65D534F822}">
  <ds:schemaRefs>
    <ds:schemaRef ds:uri="71af3243-3dd4-4a8d-8c0d-dd76da1f02a5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16c05727-aa75-4e4a-9b5f-8a80a1165891"/>
    <ds:schemaRef ds:uri="http://purl.org/dc/terms/"/>
    <ds:schemaRef ds:uri="http://www.w3.org/XML/1998/namespace"/>
    <ds:schemaRef ds:uri="http://schemas.microsoft.com/office/infopath/2007/PartnerControls"/>
    <ds:schemaRef ds:uri="230e9df3-be65-4c73-a93b-d1236ebd677e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133</Words>
  <Application>Microsoft Office PowerPoint</Application>
  <PresentationFormat>와이드스크린</PresentationFormat>
  <Paragraphs>29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Tenorite</vt:lpstr>
      <vt:lpstr>Office 테마</vt:lpstr>
      <vt:lpstr>AMSE318 HW3 with python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 of HW3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/>
  <cp:revision>8</cp:revision>
  <dcterms:created xsi:type="dcterms:W3CDTF">2023-09-06T15:34:39Z</dcterms:created>
  <dcterms:modified xsi:type="dcterms:W3CDTF">2023-09-25T23:34:21Z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