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A576-A7BF-4535-99F0-EBCD316FCBA8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ADF14-9519-47C5-9CC9-505852C0B5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62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ADF14-9519-47C5-9CC9-505852C0B59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084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5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8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47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5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1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8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08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6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84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16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9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00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8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3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5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8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66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4044FD-0121-4911-9939-A5F9FAAC8DC1}" type="datetimeFigureOut">
              <a:rPr lang="ko-KR" altLang="en-US" smtClean="0"/>
              <a:t>2014-04-08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059EA3-93A1-4E18-8802-A39D9693CB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91764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4800" b="1" dirty="0" smtClean="0"/>
              <a:t>HW#5. Interpolation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2054" y="418889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altLang="ko-KR" sz="2000" b="1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20100380 </a:t>
            </a:r>
            <a:r>
              <a:rPr lang="ko-KR" altLang="en-US" sz="2000" b="1" dirty="0" smtClean="0">
                <a:latin typeface="HY궁서B" panose="02030600000101010101" pitchFamily="18" charset="-127"/>
                <a:ea typeface="HY궁서B" panose="02030600000101010101" pitchFamily="18" charset="-127"/>
              </a:rPr>
              <a:t>유종명</a:t>
            </a:r>
            <a:endParaRPr lang="ko-KR" altLang="en-US" sz="2000" b="1" dirty="0">
              <a:latin typeface="HY궁서B" panose="02030600000101010101" pitchFamily="18" charset="-127"/>
              <a:ea typeface="HY궁서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80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20" y="3016156"/>
            <a:ext cx="9671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 smtClean="0"/>
              <a:t>ln</a:t>
            </a:r>
            <a:r>
              <a:rPr lang="en-US" altLang="ko-KR" sz="2800" b="1" dirty="0" smtClean="0"/>
              <a:t>(2)</a:t>
            </a:r>
            <a:r>
              <a:rPr lang="ko-KR" altLang="en-US" sz="2800" b="1" dirty="0" smtClean="0"/>
              <a:t>의 값을 </a:t>
            </a:r>
            <a:r>
              <a:rPr lang="en-US" altLang="ko-KR" sz="2800" b="1" dirty="0" smtClean="0"/>
              <a:t>data point 4</a:t>
            </a:r>
            <a:r>
              <a:rPr lang="ko-KR" altLang="en-US" sz="2800" b="1" dirty="0" smtClean="0"/>
              <a:t>개로 </a:t>
            </a:r>
            <a:r>
              <a:rPr lang="en-US" altLang="ko-KR" sz="2800" b="1" dirty="0" smtClean="0"/>
              <a:t>interpolation</a:t>
            </a:r>
            <a:r>
              <a:rPr lang="ko-KR" altLang="en-US" sz="2800" b="1" dirty="0" smtClean="0"/>
              <a:t>하여 구한 분석법을 바탕으로 예측하라</a:t>
            </a:r>
            <a:r>
              <a:rPr lang="en-US" altLang="ko-KR" sz="2800" b="1" dirty="0" smtClean="0"/>
              <a:t>. Newton </a:t>
            </a:r>
            <a:r>
              <a:rPr lang="ko-KR" altLang="en-US" sz="2800" b="1" dirty="0" err="1" smtClean="0"/>
              <a:t>보간법과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Cubic spline</a:t>
            </a:r>
            <a:r>
              <a:rPr lang="ko-KR" altLang="en-US" sz="2800" b="1" dirty="0" smtClean="0"/>
              <a:t>법을 이용</a:t>
            </a:r>
            <a:r>
              <a:rPr lang="en-US" altLang="ko-KR" sz="2800" b="1" dirty="0" smtClean="0"/>
              <a:t>!</a:t>
            </a:r>
            <a:endParaRPr lang="ko-KR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5720" y="1665027"/>
            <a:ext cx="719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The assignment </a:t>
            </a:r>
            <a:r>
              <a:rPr lang="en-US" altLang="ko-KR" sz="4000" b="1" dirty="0" smtClean="0"/>
              <a:t>was about…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590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364" y="707409"/>
            <a:ext cx="4419600" cy="5334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64" y="1305636"/>
            <a:ext cx="4168254" cy="413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01" y="815026"/>
            <a:ext cx="4038600" cy="50863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68" y="1282890"/>
            <a:ext cx="5010150" cy="37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0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01" y="815026"/>
            <a:ext cx="4038600" cy="50863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737" y="991523"/>
            <a:ext cx="1885950" cy="4105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7" y="5205980"/>
            <a:ext cx="1133475" cy="4857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737" y="5729926"/>
            <a:ext cx="18573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2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01" y="815026"/>
            <a:ext cx="4038600" cy="50863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028" y="941837"/>
            <a:ext cx="5238750" cy="40957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028" y="5037587"/>
            <a:ext cx="413385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5878" y="5037587"/>
            <a:ext cx="111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53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113" y="1908301"/>
            <a:ext cx="3853218" cy="414003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79" y="1908302"/>
            <a:ext cx="3835021" cy="41400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6" y="1908300"/>
            <a:ext cx="3996448" cy="4140036"/>
          </a:xfrm>
          <a:prstGeom prst="rect">
            <a:avLst/>
          </a:prstGeom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673293" y="604433"/>
            <a:ext cx="9601196" cy="1303867"/>
          </a:xfrm>
        </p:spPr>
        <p:txBody>
          <a:bodyPr/>
          <a:lstStyle/>
          <a:p>
            <a:pPr algn="l"/>
            <a:r>
              <a:rPr lang="en-US" altLang="ko-KR" b="1" dirty="0" smtClean="0"/>
              <a:t>Newton interpolation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10567" y="1071700"/>
            <a:ext cx="253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err="1"/>
              <a:t>l</a:t>
            </a:r>
            <a:r>
              <a:rPr lang="en-US" altLang="ko-KR" dirty="0" err="1" smtClean="0"/>
              <a:t>n</a:t>
            </a:r>
            <a:r>
              <a:rPr lang="en-US" altLang="ko-KR" dirty="0" smtClean="0"/>
              <a:t>(2) = 0.69315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07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632350" y="419766"/>
            <a:ext cx="9601196" cy="1303867"/>
          </a:xfrm>
        </p:spPr>
        <p:txBody>
          <a:bodyPr/>
          <a:lstStyle/>
          <a:p>
            <a:pPr algn="l"/>
            <a:r>
              <a:rPr lang="en-US" altLang="ko-KR" b="1" dirty="0" smtClean="0"/>
              <a:t>Cubic spline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98624" y="1000244"/>
            <a:ext cx="253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err="1"/>
              <a:t>l</a:t>
            </a:r>
            <a:r>
              <a:rPr lang="en-US" altLang="ko-KR" dirty="0" err="1" smtClean="0"/>
              <a:t>n</a:t>
            </a:r>
            <a:r>
              <a:rPr lang="en-US" altLang="ko-KR" dirty="0" smtClean="0"/>
              <a:t>(2) = 0.69315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43" y="1608161"/>
            <a:ext cx="4921154" cy="42603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493" y="1608161"/>
            <a:ext cx="4680043" cy="42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b="1" dirty="0" smtClean="0"/>
              <a:t>Conclusion</a:t>
            </a:r>
            <a:endParaRPr lang="ko-KR" altLang="en-US" sz="5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2" y="2442950"/>
            <a:ext cx="9601196" cy="3733169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두 방법 모두 구하고자 하는 지점 주위의 </a:t>
            </a:r>
            <a:r>
              <a:rPr lang="en-US" altLang="ko-KR" dirty="0" smtClean="0"/>
              <a:t>data point</a:t>
            </a:r>
            <a:r>
              <a:rPr lang="ko-KR" altLang="en-US" dirty="0" smtClean="0"/>
              <a:t>값이 많을수록 더 정확한 값을 구해냈다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Newton</a:t>
            </a:r>
            <a:r>
              <a:rPr lang="ko-KR" altLang="en-US" dirty="0" smtClean="0"/>
              <a:t>방법의 경우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수가 적은 상황에서 구하고자 하는 지점에서 먼 지점의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수가 추가되면 총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수가 늘어나더라도 오류가 큰 답을 냄을 볼 수 있었다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반면 </a:t>
            </a:r>
            <a:r>
              <a:rPr lang="en-US" altLang="ko-KR" dirty="0" smtClean="0"/>
              <a:t>Spline</a:t>
            </a:r>
            <a:r>
              <a:rPr lang="ko-KR" altLang="en-US" dirty="0" smtClean="0"/>
              <a:t>방법은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수가 늘어날수록 정확한 분석을 함을 볼 수 있었으며</a:t>
            </a:r>
            <a:r>
              <a:rPr lang="en-US" altLang="ko-KR" dirty="0" smtClean="0"/>
              <a:t>, data</a:t>
            </a:r>
            <a:r>
              <a:rPr lang="ko-KR" altLang="en-US" dirty="0" smtClean="0"/>
              <a:t>가 구하고자 하는 지점에서 가까울수록 높은 정확도의 값을 계산해내었다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7653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114</Words>
  <Application>Microsoft Office PowerPoint</Application>
  <PresentationFormat>와이드스크린</PresentationFormat>
  <Paragraphs>14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HY궁서B</vt:lpstr>
      <vt:lpstr>돋움</vt:lpstr>
      <vt:lpstr>맑은 고딕</vt:lpstr>
      <vt:lpstr>바탕</vt:lpstr>
      <vt:lpstr>Arial</vt:lpstr>
      <vt:lpstr>Garamond</vt:lpstr>
      <vt:lpstr>Wingdings</vt:lpstr>
      <vt:lpstr>자연주의</vt:lpstr>
      <vt:lpstr>HW#5. Interpolation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Newton interpolation</vt:lpstr>
      <vt:lpstr>Cubic spline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HW#5. 비선형 연립 방정식</dc:title>
  <dc:creator>user</dc:creator>
  <cp:lastModifiedBy>user</cp:lastModifiedBy>
  <cp:revision>16</cp:revision>
  <dcterms:created xsi:type="dcterms:W3CDTF">2014-03-31T12:57:22Z</dcterms:created>
  <dcterms:modified xsi:type="dcterms:W3CDTF">2014-04-07T16:56:16Z</dcterms:modified>
</cp:coreProperties>
</file>