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7" r:id="rId9"/>
    <p:sldId id="262" r:id="rId10"/>
    <p:sldId id="268" r:id="rId11"/>
    <p:sldId id="263" r:id="rId12"/>
    <p:sldId id="269" r:id="rId13"/>
    <p:sldId id="264" r:id="rId14"/>
    <p:sldId id="265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48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22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6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61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8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38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81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971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54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60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03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238CBF0-DC64-4E73-AF6C-FC08A1684090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FF284A-F38C-4F5D-8ABF-57D9FE53636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15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1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 수치 해석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Assignment#3</a:t>
            </a:r>
          </a:p>
          <a:p>
            <a:r>
              <a:rPr lang="en-US" altLang="ko-KR" dirty="0" smtClean="0"/>
              <a:t>20120383 </a:t>
            </a:r>
            <a:r>
              <a:rPr lang="ko-KR" altLang="en-US" dirty="0" smtClean="0"/>
              <a:t>이학현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4916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2X2 matrix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6823" y="2263198"/>
            <a:ext cx="9601200" cy="3543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1173" y="5974772"/>
            <a:ext cx="364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Not Pivoting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52946" y="5974772"/>
            <a:ext cx="364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Pivoting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768277" y="4395354"/>
            <a:ext cx="4953000" cy="11118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707423" y="4866120"/>
            <a:ext cx="4953000" cy="10148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136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3X3 matrix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084832"/>
            <a:ext cx="9720262" cy="381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9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(0,0)</a:t>
            </a:r>
            <a:r>
              <a:rPr lang="ko-KR" altLang="en-US" dirty="0" smtClean="0"/>
              <a:t>이 인 경우 즉 </a:t>
            </a:r>
            <a:r>
              <a:rPr lang="en-US" altLang="ko-KR" dirty="0" smtClean="0"/>
              <a:t>pivot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0 </a:t>
            </a:r>
            <a:r>
              <a:rPr lang="ko-KR" altLang="en-US" dirty="0" smtClean="0"/>
              <a:t>인 경우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8642" y="2303748"/>
            <a:ext cx="5876925" cy="38766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29" y="2359025"/>
            <a:ext cx="4388861" cy="382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5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해가 무수히 많은 경우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없는 경우 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3071" y="2084832"/>
            <a:ext cx="4914034" cy="40227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855" y="1884335"/>
            <a:ext cx="5481516" cy="462643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534050" y="4855584"/>
            <a:ext cx="5172075" cy="11295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109855" y="5153457"/>
            <a:ext cx="5172075" cy="11295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0884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Gauss-Jordan </a:t>
            </a:r>
            <a:r>
              <a:rPr lang="ko-KR" altLang="en-US" dirty="0"/>
              <a:t>방법으로 </a:t>
            </a:r>
            <a:r>
              <a:rPr lang="ko-KR" altLang="en-US" dirty="0" err="1"/>
              <a:t>역행렬을</a:t>
            </a:r>
            <a:r>
              <a:rPr lang="ko-KR" altLang="en-US" dirty="0"/>
              <a:t> </a:t>
            </a:r>
            <a:r>
              <a:rPr lang="ko-KR" altLang="en-US" dirty="0" smtClean="0"/>
              <a:t>구할 때</a:t>
            </a:r>
            <a:r>
              <a:rPr lang="en-US" altLang="ko-KR" dirty="0" smtClean="0"/>
              <a:t>, </a:t>
            </a:r>
            <a:r>
              <a:rPr lang="en-US" altLang="ko-KR" dirty="0"/>
              <a:t>Scaled Partial </a:t>
            </a:r>
            <a:r>
              <a:rPr lang="en-US" altLang="ko-KR" dirty="0" smtClean="0"/>
              <a:t>Pivoting</a:t>
            </a:r>
            <a:r>
              <a:rPr lang="ko-KR" altLang="en-US" dirty="0" smtClean="0"/>
              <a:t>을 한 경우와 안 한 경우 각각의 </a:t>
            </a:r>
            <a:r>
              <a:rPr lang="en-US" altLang="ko-KR" dirty="0" smtClean="0"/>
              <a:t>inverse matrix</a:t>
            </a:r>
            <a:r>
              <a:rPr lang="ko-KR" altLang="en-US" dirty="0" smtClean="0"/>
              <a:t>값이 </a:t>
            </a:r>
            <a:r>
              <a:rPr lang="ko-KR" altLang="en-US" dirty="0" smtClean="0"/>
              <a:t>같다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Pivot </a:t>
            </a:r>
            <a:r>
              <a:rPr lang="ko-KR" altLang="en-US" dirty="0" smtClean="0"/>
              <a:t>부분이 </a:t>
            </a:r>
            <a:r>
              <a:rPr lang="en-US" altLang="ko-KR" dirty="0" smtClean="0"/>
              <a:t>0</a:t>
            </a:r>
            <a:r>
              <a:rPr lang="ko-KR" altLang="en-US" dirty="0" smtClean="0"/>
              <a:t>이 될 때는 </a:t>
            </a:r>
            <a:r>
              <a:rPr lang="en-US" altLang="ko-KR" dirty="0" smtClean="0"/>
              <a:t>Scaled partial pivoting</a:t>
            </a:r>
            <a:r>
              <a:rPr lang="ko-KR" altLang="en-US" dirty="0" smtClean="0"/>
              <a:t>을 해줘야 값을 구할 수 있다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해가 무수히 많거나 해가 없는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답을 출력할 수 없다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367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 Gauss-Jordan </a:t>
            </a:r>
            <a:r>
              <a:rPr lang="ko-KR" altLang="en-US" dirty="0"/>
              <a:t>방법으로 </a:t>
            </a:r>
            <a:r>
              <a:rPr lang="ko-KR" altLang="en-US" dirty="0" err="1"/>
              <a:t>역행렬을</a:t>
            </a:r>
            <a:r>
              <a:rPr lang="ko-KR" altLang="en-US" dirty="0"/>
              <a:t> 구하는 프로그램을 완성하시오</a:t>
            </a:r>
            <a:r>
              <a:rPr lang="en-US" altLang="ko-KR" dirty="0"/>
              <a:t>. </a:t>
            </a:r>
            <a:r>
              <a:rPr lang="ko-KR" altLang="en-US" dirty="0"/>
              <a:t>몇 개의 선형 연립방정식 예제를 만들고 완성한 프로그램을 이용</a:t>
            </a:r>
            <a:r>
              <a:rPr lang="en-US" altLang="ko-KR" dirty="0"/>
              <a:t>, </a:t>
            </a:r>
            <a:r>
              <a:rPr lang="ko-KR" altLang="en-US" dirty="0"/>
              <a:t>방정식의 해를 구하시오</a:t>
            </a:r>
            <a:r>
              <a:rPr lang="en-US" altLang="ko-KR" dirty="0"/>
              <a:t>. </a:t>
            </a:r>
            <a:r>
              <a:rPr lang="ko-KR" altLang="en-US" dirty="0"/>
              <a:t>예제를 통해</a:t>
            </a:r>
            <a:r>
              <a:rPr lang="en-US" altLang="ko-KR" dirty="0"/>
              <a:t>, </a:t>
            </a:r>
            <a:r>
              <a:rPr lang="ko-KR" altLang="en-US" dirty="0"/>
              <a:t>개발한 프로그램이 </a:t>
            </a:r>
            <a:r>
              <a:rPr lang="en-US" altLang="ko-KR" dirty="0"/>
              <a:t>Scaled Partial Pivoting </a:t>
            </a:r>
            <a:r>
              <a:rPr lang="ko-KR" altLang="en-US" dirty="0"/>
              <a:t>을 성공적으로 수행한다는 점을 확인할 것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951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normalization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5807" y="2084830"/>
            <a:ext cx="5219066" cy="38691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3792" y="1335024"/>
            <a:ext cx="4655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Normalization</a:t>
            </a:r>
            <a:r>
              <a:rPr lang="ko-KR" altLang="en-US" dirty="0" smtClean="0"/>
              <a:t>의 경우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변수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개와 </a:t>
            </a:r>
            <a:r>
              <a:rPr lang="en-US" altLang="ko-KR" dirty="0" smtClean="0"/>
              <a:t>loop</a:t>
            </a:r>
            <a:r>
              <a:rPr lang="ko-KR" altLang="en-US" dirty="0" smtClean="0"/>
              <a:t>를 이용하여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 행의 가장 큰 수로 모든 계수를 나눠줌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828" y="3167150"/>
            <a:ext cx="4972050" cy="1038225"/>
          </a:xfrm>
          <a:prstGeom prst="rect">
            <a:avLst/>
          </a:prstGeom>
        </p:spPr>
      </p:pic>
      <p:pic>
        <p:nvPicPr>
          <p:cNvPr id="7" name="내용 개체 틀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079" y="2008048"/>
            <a:ext cx="3524334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5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pivoting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569" y="2067646"/>
            <a:ext cx="4773633" cy="40227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599" y="1982577"/>
            <a:ext cx="2124075" cy="4210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80018" y="852054"/>
            <a:ext cx="5268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Max</a:t>
            </a:r>
            <a:r>
              <a:rPr lang="ko-KR" altLang="en-US" dirty="0" smtClean="0"/>
              <a:t>값을 지정하여 </a:t>
            </a:r>
            <a:r>
              <a:rPr lang="en-US" altLang="ko-KR" dirty="0" smtClean="0"/>
              <a:t>max index</a:t>
            </a:r>
            <a:r>
              <a:rPr lang="ko-KR" altLang="en-US" dirty="0" smtClean="0"/>
              <a:t>를 통해 가장 큰 계수를 가지는 행 판단</a:t>
            </a:r>
            <a:endParaRPr lang="en-US" altLang="ko-KR" dirty="0" smtClean="0"/>
          </a:p>
          <a:p>
            <a:r>
              <a:rPr lang="ko-KR" altLang="en-US" dirty="0" smtClean="0"/>
              <a:t>해당 열에서 가장 큰 수를 제일 위로 </a:t>
            </a:r>
            <a:r>
              <a:rPr lang="en-US" altLang="ko-KR" dirty="0" smtClean="0"/>
              <a:t>pivoting </a:t>
            </a:r>
            <a:r>
              <a:rPr lang="ko-KR" altLang="en-US" dirty="0" smtClean="0"/>
              <a:t>시킴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7954" y="2963652"/>
            <a:ext cx="48577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1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Gauss-</a:t>
            </a:r>
            <a:r>
              <a:rPr lang="en-US" altLang="ko-KR" dirty="0" err="1" smtClean="0"/>
              <a:t>jordan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26" y="2161309"/>
            <a:ext cx="4777522" cy="40227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724" y="2029546"/>
            <a:ext cx="2943225" cy="214312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0120" y="4631459"/>
            <a:ext cx="46672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1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Gauss-</a:t>
            </a:r>
            <a:r>
              <a:rPr lang="en-US" altLang="ko-KR" dirty="0" err="1"/>
              <a:t>jordan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899" y="2005445"/>
            <a:ext cx="4892265" cy="40227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389" y="3715391"/>
            <a:ext cx="4867275" cy="1171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3055" y="2576946"/>
            <a:ext cx="5362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Gauss-Jordan method</a:t>
            </a:r>
            <a:r>
              <a:rPr lang="ko-KR" altLang="en-US" dirty="0" smtClean="0"/>
              <a:t>를 이용하여 본 행렬을 단위행렬로 변환 시키는 과정에서 </a:t>
            </a:r>
            <a:r>
              <a:rPr lang="ko-KR" altLang="en-US" dirty="0" err="1" smtClean="0"/>
              <a:t>역행렬</a:t>
            </a:r>
            <a:r>
              <a:rPr lang="ko-KR" altLang="en-US" dirty="0" smtClean="0"/>
              <a:t>  및 방정식의 해 동시 출력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6160" y="4262853"/>
            <a:ext cx="43624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5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Error range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7075" y="2395394"/>
            <a:ext cx="2714625" cy="3076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3437" y="2971800"/>
            <a:ext cx="437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10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-8</a:t>
            </a:r>
            <a:r>
              <a:rPr lang="ko-KR" altLang="en-US" dirty="0" smtClean="0"/>
              <a:t>승 이하의 값이 나오면 </a:t>
            </a:r>
            <a:r>
              <a:rPr lang="en-US" altLang="ko-KR" dirty="0" smtClean="0"/>
              <a:t>0</a:t>
            </a:r>
            <a:r>
              <a:rPr lang="ko-KR" altLang="en-US" dirty="0" smtClean="0"/>
              <a:t>으로 출력되게 </a:t>
            </a:r>
            <a:r>
              <a:rPr lang="ko-KR" altLang="en-US" dirty="0" err="1" smtClean="0"/>
              <a:t>만듬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778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problem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9240" y="2084832"/>
            <a:ext cx="4791075" cy="35528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087" y="2284700"/>
            <a:ext cx="4305300" cy="1228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42364" y="3861244"/>
            <a:ext cx="4883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방정식의 값 역시 </a:t>
            </a:r>
            <a:r>
              <a:rPr lang="en-US" altLang="ko-KR" dirty="0" smtClean="0"/>
              <a:t>pivoting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gauss-Jordan method</a:t>
            </a:r>
            <a:r>
              <a:rPr lang="ko-KR" altLang="en-US" dirty="0" smtClean="0"/>
              <a:t>에 따라 값이 변환되게 </a:t>
            </a:r>
            <a:r>
              <a:rPr lang="ko-KR" altLang="en-US" dirty="0" err="1" smtClean="0"/>
              <a:t>코딩하여</a:t>
            </a:r>
            <a:r>
              <a:rPr lang="ko-KR" altLang="en-US" dirty="0" smtClean="0"/>
              <a:t> 바로 해당 방정식의 해 출력 </a:t>
            </a:r>
            <a:endParaRPr lang="ko-KR" altLang="en-US" dirty="0"/>
          </a:p>
        </p:txBody>
      </p:sp>
      <p:cxnSp>
        <p:nvCxnSpPr>
          <p:cNvPr id="8" name="직선 화살표 연결선 7"/>
          <p:cNvCxnSpPr/>
          <p:nvPr/>
        </p:nvCxnSpPr>
        <p:spPr>
          <a:xfrm flipH="1">
            <a:off x="4925291" y="4145973"/>
            <a:ext cx="1163782" cy="3948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76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2X2 matrix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7664" y="2000538"/>
            <a:ext cx="4953000" cy="3533775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407664" y="4696691"/>
            <a:ext cx="4953000" cy="8376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090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전체">
  <a:themeElements>
    <a:clrScheme name="전체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전체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전체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216</Words>
  <Application>Microsoft Office PowerPoint</Application>
  <PresentationFormat>와이드스크린</PresentationFormat>
  <Paragraphs>31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HY얕은샘물M</vt:lpstr>
      <vt:lpstr>Tw Cen MT</vt:lpstr>
      <vt:lpstr>Tw Cen MT Condensed</vt:lpstr>
      <vt:lpstr>Wingdings 3</vt:lpstr>
      <vt:lpstr>전체</vt:lpstr>
      <vt:lpstr>소재 수치 해석 </vt:lpstr>
      <vt:lpstr>Problem</vt:lpstr>
      <vt:lpstr>normalization</vt:lpstr>
      <vt:lpstr>pivoting</vt:lpstr>
      <vt:lpstr>Gauss-jordan</vt:lpstr>
      <vt:lpstr>Gauss-jordan</vt:lpstr>
      <vt:lpstr>Error range</vt:lpstr>
      <vt:lpstr>Example problem</vt:lpstr>
      <vt:lpstr>2X2 matrix</vt:lpstr>
      <vt:lpstr>2X2 matrix</vt:lpstr>
      <vt:lpstr>3X3 matrix</vt:lpstr>
      <vt:lpstr>(0,0)이 인 경우 즉 pivot이 0 인 경우</vt:lpstr>
      <vt:lpstr>해가 무수히 많은 경우 &amp; 없는 경우 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 수치 해석</dc:title>
  <dc:creator>소</dc:creator>
  <cp:lastModifiedBy>소</cp:lastModifiedBy>
  <cp:revision>6</cp:revision>
  <dcterms:created xsi:type="dcterms:W3CDTF">2015-03-23T21:25:21Z</dcterms:created>
  <dcterms:modified xsi:type="dcterms:W3CDTF">2015-03-24T16:27:45Z</dcterms:modified>
</cp:coreProperties>
</file>