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Verdana" pitchFamily="34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latin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latin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fld id="{4BB48928-0E1A-44D4-BB16-DA50DF0BBC39}" type="datetimeFigureOut">
              <a:rPr lang="ko-KR" altLang="en-US"/>
              <a:pPr>
                <a:defRPr/>
              </a:pPr>
              <a:t>2009-09-07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latin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latin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fld id="{89D58F42-8BEB-4E9F-84C4-EEB1BB8846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D935948-6185-4E3A-BCAC-DB7614206907}" type="slidenum">
              <a:rPr lang="ko-KR" altLang="en-US" smtClean="0"/>
              <a:pPr>
                <a:defRPr/>
              </a:pPr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0" name="Freeform 5"/>
              <p:cNvSpPr>
                <a:spLocks/>
              </p:cNvSpPr>
              <p:nvPr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1" name="Freeform 6"/>
              <p:cNvSpPr>
                <a:spLocks/>
              </p:cNvSpPr>
              <p:nvPr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2" name="Freeform 7"/>
              <p:cNvSpPr>
                <a:spLocks/>
              </p:cNvSpPr>
              <p:nvPr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5" name="Freeform 10"/>
              <p:cNvSpPr>
                <a:spLocks/>
              </p:cNvSpPr>
              <p:nvPr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7" name="Freeform 1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25" name="Freeform 3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26" name="Freeform 3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sp>
          <p:nvSpPr>
            <p:cNvPr id="17" name="Freeform 37"/>
            <p:cNvSpPr>
              <a:spLocks/>
            </p:cNvSpPr>
            <p:nvPr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18" name="Freeform 38"/>
            <p:cNvSpPr>
              <a:spLocks/>
            </p:cNvSpPr>
            <p:nvPr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19" name="Freeform 39"/>
            <p:cNvSpPr>
              <a:spLocks/>
            </p:cNvSpPr>
            <p:nvPr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20" name="Freeform 40"/>
            <p:cNvSpPr>
              <a:spLocks/>
            </p:cNvSpPr>
            <p:nvPr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22" name="Freeform 42"/>
            <p:cNvSpPr>
              <a:spLocks/>
            </p:cNvSpPr>
            <p:nvPr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A6C7-00FF-4A1C-9E17-A8AD2CA5FD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E701-7AF6-4A0D-801A-8C405C231D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AB34-2B3B-477B-84B5-06F47BA00B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15D89-5A8B-4353-972F-F97FAF4448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C0661-FA9F-4A62-AB95-70BADC6C15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7AF4-1D70-42D5-B473-E9DC0F704F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3BDA-C4F0-44C2-A2F6-B0248E14E8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988C9-1B60-4ACE-A746-B103095793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66B3-0C22-4A5E-B9A5-4E775143A7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50C0E-5AA1-4DF0-B032-60B2489C9A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533A6-23FC-444F-9AC5-8E541CFBF0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86" name="Freeform 6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>
                    <a:defRPr/>
                  </a:pPr>
                  <a:endParaRPr kumimoji="0" lang="ko-KR" alt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>
                    <a:defRPr/>
                  </a:pPr>
                  <a:endParaRPr kumimoji="0" lang="ko-KR" alt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>
                    <a:defRPr/>
                  </a:pPr>
                  <a:endParaRPr kumimoji="0" lang="ko-KR" alt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01" name="Freeform 21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02" name="Freeform 2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05" name="Freeform 2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latinLnBrk="0" hangingPunct="0">
                  <a:defRPr/>
                </a:pPr>
                <a:endParaRPr kumimoji="0" lang="ko-KR" altLang="en-US"/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0" hangingPunct="1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0" hangingPunct="1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0" hangingPunct="1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fld id="{A889E946-E884-467C-B2C8-7695C3F890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57422" y="1571612"/>
            <a:ext cx="6192837" cy="1249366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개인과제물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복습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7620" y="4143380"/>
            <a:ext cx="4572032" cy="1485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20071050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오승재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precision</a:t>
            </a:r>
            <a:endParaRPr lang="ko-KR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85765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07183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Double precision</a:t>
            </a:r>
            <a:endParaRPr lang="ko-KR" alt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5719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000396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</a:t>
            </a:r>
            <a:r>
              <a:rPr lang="ko-KR" altLang="en-US" dirty="0" smtClean="0"/>
              <a:t>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precision</a:t>
            </a:r>
            <a:r>
              <a:rPr lang="ko-KR" altLang="en-US" dirty="0" smtClean="0"/>
              <a:t>의 경우 </a:t>
            </a:r>
            <a:r>
              <a:rPr lang="en-US" altLang="ko-KR" dirty="0" smtClean="0"/>
              <a:t>mantissa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23bit</a:t>
            </a:r>
            <a:r>
              <a:rPr lang="ko-KR" altLang="en-US" dirty="0" smtClean="0"/>
              <a:t>차지 </a:t>
            </a:r>
            <a:r>
              <a:rPr lang="en-US" altLang="ko-KR" dirty="0" smtClean="0"/>
              <a:t>- 32bit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Double precision</a:t>
            </a:r>
            <a:r>
              <a:rPr lang="ko-KR" altLang="en-US" dirty="0" smtClean="0"/>
              <a:t>의 경우 </a:t>
            </a:r>
            <a:r>
              <a:rPr lang="en-US" altLang="ko-KR" dirty="0" smtClean="0"/>
              <a:t>mantissa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52bit </a:t>
            </a:r>
            <a:r>
              <a:rPr lang="ko-KR" altLang="en-US" dirty="0" smtClean="0"/>
              <a:t>차지 </a:t>
            </a:r>
            <a:r>
              <a:rPr lang="en-US" altLang="ko-KR" dirty="0" smtClean="0"/>
              <a:t>- 64bit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풍선 디자인 서식 파일">
  <a:themeElements>
    <a:clrScheme name="Office 테마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 테마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테마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풍선 디자인 서식 파일</Template>
  <TotalTime>9</TotalTime>
  <Words>32</Words>
  <Application>Microsoft PowerPoint</Application>
  <PresentationFormat>화면 슬라이드 쇼(4:3)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Verdana</vt:lpstr>
      <vt:lpstr>굴림</vt:lpstr>
      <vt:lpstr>Arial</vt:lpstr>
      <vt:lpstr>맑은 고딕</vt:lpstr>
      <vt:lpstr>풍선 디자인 서식 파일</vt:lpstr>
      <vt:lpstr>개인과제물(복습)</vt:lpstr>
      <vt:lpstr>Single precision</vt:lpstr>
      <vt:lpstr>Double precision</vt:lpstr>
      <vt:lpstr>결론</vt:lpstr>
    </vt:vector>
  </TitlesOfParts>
  <Manager/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개인과제물(복습)</dc:title>
  <dc:subject/>
  <dc:creator>Master</dc:creator>
  <cp:keywords/>
  <dc:description/>
  <cp:lastModifiedBy>Master</cp:lastModifiedBy>
  <cp:revision>2</cp:revision>
  <cp:lastPrinted>1601-01-01T00:00:00Z</cp:lastPrinted>
  <dcterms:created xsi:type="dcterms:W3CDTF">2009-09-07T11:12:59Z</dcterms:created>
  <dcterms:modified xsi:type="dcterms:W3CDTF">2009-09-07T11:22:23Z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TC102037571042</vt:lpwstr>
  </property>
</Properties>
</file>