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281" r:id="rId10"/>
    <p:sldId id="280" r:id="rId11"/>
    <p:sldId id="289" r:id="rId12"/>
    <p:sldId id="291" r:id="rId13"/>
    <p:sldId id="300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4" autoAdjust="0"/>
    <p:restoredTop sz="89483" autoAdjust="0"/>
  </p:normalViewPr>
  <p:slideViewPr>
    <p:cSldViewPr>
      <p:cViewPr>
        <p:scale>
          <a:sx n="66" d="100"/>
          <a:sy n="6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D3D47-2E9D-4074-B5C0-0D228925BCEF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57353-A518-4045-B499-D45CC871EA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2895-5AF0-45D5-A9D0-E99D1488B19A}" type="datetimeFigureOut">
              <a:rPr lang="ko-KR" altLang="en-US" smtClean="0"/>
              <a:pPr/>
              <a:t>2009-11-16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숙제 </a:t>
            </a:r>
            <a:r>
              <a:rPr lang="en-US" altLang="ko-KR" sz="3600" dirty="0" smtClean="0"/>
              <a:t>8 </a:t>
            </a:r>
            <a:r>
              <a:rPr lang="ko-KR" altLang="en-US" sz="3600" dirty="0" err="1" smtClean="0"/>
              <a:t>상미분</a:t>
            </a:r>
            <a:r>
              <a:rPr lang="ko-KR" altLang="en-US" sz="3600" dirty="0" smtClean="0"/>
              <a:t> 방정식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20071058 </a:t>
            </a:r>
            <a:r>
              <a:rPr lang="ko-KR" altLang="en-US" dirty="0" smtClean="0"/>
              <a:t>최민기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1319232"/>
            <a:ext cx="90582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  구간의 크기 </a:t>
            </a:r>
            <a:r>
              <a:rPr lang="en-US" altLang="ko-KR" dirty="0" err="1" smtClean="0"/>
              <a:t>dx</a:t>
            </a:r>
            <a:r>
              <a:rPr lang="ko-KR" altLang="en-US" dirty="0" smtClean="0"/>
              <a:t>를 이용해서 구간의 개수를 구했다</a:t>
            </a:r>
            <a:r>
              <a:rPr lang="en-US" altLang="ko-KR" dirty="0" smtClean="0"/>
              <a:t>. -&gt; 4/</a:t>
            </a:r>
            <a:r>
              <a:rPr lang="en-US" altLang="ko-KR" dirty="0" err="1" smtClean="0"/>
              <a:t>dx</a:t>
            </a:r>
            <a:r>
              <a:rPr lang="en-US" altLang="ko-KR" dirty="0" smtClean="0"/>
              <a:t> :</a:t>
            </a:r>
            <a:r>
              <a:rPr lang="ko-KR" altLang="en-US" dirty="0" smtClean="0"/>
              <a:t>구간의 크기 작아질수록 계산 많이 해야 됨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RK-4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방법이 </a:t>
            </a:r>
            <a:r>
              <a:rPr lang="en-US" altLang="ko-KR" dirty="0" smtClean="0"/>
              <a:t>Mid point </a:t>
            </a:r>
            <a:r>
              <a:rPr lang="ko-KR" altLang="en-US" dirty="0" smtClean="0"/>
              <a:t>방법보다 계산이 복잡하다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각 구간마다 </a:t>
            </a:r>
            <a:r>
              <a:rPr lang="en-US" altLang="ko-KR" dirty="0" smtClean="0"/>
              <a:t>Mid point 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k1, k2 </a:t>
            </a:r>
            <a:r>
              <a:rPr lang="ko-KR" altLang="en-US" dirty="0" smtClean="0"/>
              <a:t>를</a:t>
            </a:r>
            <a:r>
              <a:rPr lang="en-US" altLang="ko-KR" dirty="0" smtClean="0"/>
              <a:t>, RK-4th 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k1, k2, k3, k4 </a:t>
            </a:r>
            <a:r>
              <a:rPr lang="ko-KR" altLang="en-US" dirty="0" smtClean="0"/>
              <a:t>를 구해야 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-&gt; </a:t>
            </a:r>
            <a:r>
              <a:rPr lang="ko-KR" altLang="en-US" dirty="0" smtClean="0"/>
              <a:t>각 구간마다 </a:t>
            </a:r>
            <a:r>
              <a:rPr lang="en-US" altLang="ko-KR" dirty="0" smtClean="0"/>
              <a:t>Mid point 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를 곱해주고</a:t>
            </a:r>
            <a:r>
              <a:rPr lang="en-US" altLang="ko-KR" dirty="0" smtClean="0"/>
              <a:t>, RK-4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4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곱해준다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6643734" cy="473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6858048" cy="471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585789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RK-4</a:t>
            </a:r>
            <a:r>
              <a:rPr lang="en-US" altLang="ko-KR" sz="2400" baseline="30000" dirty="0" smtClean="0"/>
              <a:t>th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가 계산이 더 복잡하지만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그걸 </a:t>
            </a:r>
            <a:r>
              <a:rPr lang="ko-KR" altLang="en-US" sz="2400" dirty="0" smtClean="0"/>
              <a:t>고려하더라도 </a:t>
            </a:r>
            <a:r>
              <a:rPr lang="en-US" altLang="ko-KR" sz="2400" dirty="0" smtClean="0"/>
              <a:t>Mid point </a:t>
            </a:r>
            <a:r>
              <a:rPr lang="ko-KR" altLang="en-US" sz="2400" dirty="0" smtClean="0"/>
              <a:t>방법보다 더 좋다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상미분</a:t>
            </a:r>
            <a:r>
              <a:rPr lang="ko-KR" altLang="en-US" dirty="0" smtClean="0"/>
              <a:t> 방정식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38295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RK-4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방법과 다른 한 방법을 정해서 비교하시오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Mid point </a:t>
            </a:r>
            <a:r>
              <a:rPr lang="ko-KR" altLang="en-US" dirty="0" smtClean="0"/>
              <a:t>방법 선택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813870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Intial</a:t>
            </a:r>
            <a:r>
              <a:rPr lang="en-US" altLang="ko-KR" dirty="0" smtClean="0"/>
              <a:t> value Problem.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890268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857760"/>
            <a:ext cx="9144000" cy="138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45332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여러가지</a:t>
            </a:r>
            <a:r>
              <a:rPr lang="ko-KR" altLang="en-US" dirty="0" smtClean="0"/>
              <a:t> 미분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dirty="0" err="1" smtClean="0"/>
              <a:t>Talyer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를 이용한 </a:t>
            </a:r>
            <a:r>
              <a:rPr lang="en-US" altLang="ko-KR" dirty="0" smtClean="0"/>
              <a:t>Euler Method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구간 시작점에서의 도함수를 전체 구간에 적용하기 때문에 좋은 방법이 아니다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	-&gt; </a:t>
            </a:r>
            <a:r>
              <a:rPr lang="ko-KR" altLang="en-US" dirty="0" smtClean="0"/>
              <a:t>보완한 방법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, Midpoint </a:t>
            </a:r>
            <a:r>
              <a:rPr lang="ko-KR" altLang="en-US" dirty="0" smtClean="0"/>
              <a:t>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여러가지</a:t>
            </a:r>
            <a:r>
              <a:rPr lang="ko-KR" altLang="en-US" dirty="0" smtClean="0"/>
              <a:t> 미분 방법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/>
          <a:lstStyle/>
          <a:p>
            <a:r>
              <a:rPr lang="en-US" altLang="ko-KR" dirty="0" smtClean="0"/>
              <a:t>2. Midpoint </a:t>
            </a:r>
            <a:r>
              <a:rPr lang="ko-KR" altLang="en-US" dirty="0" smtClean="0"/>
              <a:t>법에서는 중앙점</a:t>
            </a:r>
            <a:r>
              <a:rPr lang="en-US" altLang="ko-KR" dirty="0" smtClean="0"/>
              <a:t>(xi+1/2)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</a:t>
            </a:r>
            <a:r>
              <a:rPr lang="ko-KR" altLang="en-US" dirty="0" smtClean="0"/>
              <a:t>값을 </a:t>
            </a:r>
            <a:r>
              <a:rPr lang="en-US" altLang="ko-KR" dirty="0" smtClean="0"/>
              <a:t>Euler </a:t>
            </a:r>
            <a:r>
              <a:rPr lang="ko-KR" altLang="en-US" dirty="0" smtClean="0"/>
              <a:t>법으로 예측하고 </a:t>
            </a:r>
            <a:r>
              <a:rPr lang="en-US" altLang="ko-KR" dirty="0" smtClean="0"/>
              <a:t>y’ </a:t>
            </a:r>
            <a:r>
              <a:rPr lang="ko-KR" altLang="en-US" dirty="0" smtClean="0"/>
              <a:t>값을 구한 후 이 </a:t>
            </a:r>
            <a:r>
              <a:rPr lang="en-US" altLang="ko-KR" dirty="0" smtClean="0"/>
              <a:t>y’ </a:t>
            </a:r>
            <a:r>
              <a:rPr lang="ko-KR" altLang="en-US" dirty="0" smtClean="0"/>
              <a:t>값을 이용하여 구간 끝점 </a:t>
            </a:r>
            <a:r>
              <a:rPr lang="en-US" altLang="ko-KR" dirty="0" smtClean="0"/>
              <a:t>(xi+1)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 </a:t>
            </a:r>
            <a:r>
              <a:rPr lang="ko-KR" altLang="en-US" dirty="0" smtClean="0"/>
              <a:t>값을 예측한다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3. RK</a:t>
            </a:r>
            <a:r>
              <a:rPr lang="ko-KR" altLang="en-US" dirty="0" smtClean="0"/>
              <a:t>법 </a:t>
            </a:r>
            <a:r>
              <a:rPr lang="en-US" altLang="ko-KR" dirty="0" smtClean="0"/>
              <a:t>:</a:t>
            </a:r>
            <a:r>
              <a:rPr lang="ko-KR" altLang="en-US" dirty="0" smtClean="0"/>
              <a:t> 고차 </a:t>
            </a:r>
            <a:r>
              <a:rPr lang="ko-KR" altLang="en-US" dirty="0" err="1" smtClean="0"/>
              <a:t>도함수를</a:t>
            </a:r>
            <a:r>
              <a:rPr lang="ko-KR" altLang="en-US" dirty="0" smtClean="0"/>
              <a:t> 계산하지 않으면서 높은 </a:t>
            </a:r>
            <a:r>
              <a:rPr lang="en-US" altLang="ko-KR" dirty="0" smtClean="0"/>
              <a:t>Taylor </a:t>
            </a:r>
            <a:r>
              <a:rPr lang="ko-KR" altLang="en-US" dirty="0" smtClean="0"/>
              <a:t>급수의 정확도를 얻을 수 있는 기법 </a:t>
            </a:r>
            <a:r>
              <a:rPr lang="en-US" altLang="ko-KR" dirty="0" smtClean="0"/>
              <a:t>Euler, Mid point,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모두 </a:t>
            </a:r>
            <a:r>
              <a:rPr lang="en-US" altLang="ko-KR" dirty="0" smtClean="0"/>
              <a:t>RK</a:t>
            </a:r>
            <a:r>
              <a:rPr lang="ko-KR" altLang="en-US" dirty="0" smtClean="0"/>
              <a:t>법에 속함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643578"/>
            <a:ext cx="552722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57390"/>
            <a:ext cx="67246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Runge-Kutta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Mid point </a:t>
            </a:r>
            <a:r>
              <a:rPr lang="ko-KR" altLang="en-US" dirty="0" smtClean="0"/>
              <a:t>법 </a:t>
            </a:r>
            <a:r>
              <a:rPr lang="en-US" altLang="ko-KR" dirty="0" smtClean="0"/>
              <a:t>: RK-2</a:t>
            </a:r>
            <a:r>
              <a:rPr lang="en-US" altLang="ko-KR" baseline="30000" dirty="0" smtClean="0"/>
              <a:t>nd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RK-4th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256"/>
            <a:ext cx="55530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57818" y="4000504"/>
            <a:ext cx="328614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거의 비슷한 구조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초기 </a:t>
            </a:r>
            <a:r>
              <a:rPr lang="en-US" altLang="ko-KR" dirty="0" smtClean="0"/>
              <a:t>x</a:t>
            </a:r>
            <a:r>
              <a:rPr lang="ko-KR" altLang="en-US" dirty="0" smtClean="0"/>
              <a:t>값</a:t>
            </a:r>
            <a:r>
              <a:rPr lang="en-US" altLang="ko-KR" dirty="0" smtClean="0"/>
              <a:t>, y</a:t>
            </a:r>
            <a:r>
              <a:rPr lang="ko-KR" altLang="en-US" dirty="0" smtClean="0"/>
              <a:t>값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구하려는 곳의 </a:t>
            </a:r>
            <a:r>
              <a:rPr lang="en-US" altLang="ko-KR" dirty="0" smtClean="0"/>
              <a:t>x</a:t>
            </a:r>
            <a:r>
              <a:rPr lang="ko-KR" altLang="en-US" dirty="0" smtClean="0"/>
              <a:t>값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구간의 크기 </a:t>
            </a:r>
            <a:r>
              <a:rPr lang="en-US" altLang="ko-KR" dirty="0" err="1" smtClean="0"/>
              <a:t>dx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입력받는다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무슨 방법으로 할지 선택한다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	(1) mid point : </a:t>
            </a:r>
            <a:r>
              <a:rPr lang="ko-KR" altLang="en-US" dirty="0" smtClean="0"/>
              <a:t>초기값에 대해 </a:t>
            </a:r>
            <a:r>
              <a:rPr lang="en-US" altLang="ko-KR" dirty="0" smtClean="0"/>
              <a:t>k1, k2</a:t>
            </a:r>
            <a:r>
              <a:rPr lang="ko-KR" altLang="en-US" dirty="0" smtClean="0"/>
              <a:t>구해주고 그것으로 </a:t>
            </a:r>
            <a:r>
              <a:rPr lang="en-US" altLang="ko-KR" dirty="0" err="1" smtClean="0"/>
              <a:t>x+dx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</a:t>
            </a:r>
            <a:r>
              <a:rPr lang="ko-KR" altLang="en-US" dirty="0" smtClean="0"/>
              <a:t>값 구함</a:t>
            </a:r>
            <a:r>
              <a:rPr lang="en-US" altLang="ko-KR" dirty="0" smtClean="0"/>
              <a:t>. x , y </a:t>
            </a:r>
            <a:r>
              <a:rPr lang="ko-KR" altLang="en-US" dirty="0" smtClean="0"/>
              <a:t>값 업데이트 해줌</a:t>
            </a:r>
            <a:r>
              <a:rPr lang="en-US" altLang="ko-KR" dirty="0" smtClean="0"/>
              <a:t>. X=4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</a:t>
            </a:r>
            <a:r>
              <a:rPr lang="ko-KR" altLang="en-US" dirty="0" smtClean="0"/>
              <a:t>값 구하고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dx</a:t>
            </a:r>
            <a:r>
              <a:rPr lang="ko-KR" altLang="en-US" dirty="0" smtClean="0"/>
              <a:t>를 반으로 줄여서 계속 반복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(2)RK-4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초기값에 대해 </a:t>
            </a:r>
            <a:r>
              <a:rPr lang="en-US" altLang="ko-KR" dirty="0" smtClean="0"/>
              <a:t>k1, k2, k3, k4 </a:t>
            </a:r>
            <a:r>
              <a:rPr lang="ko-KR" altLang="en-US" dirty="0" smtClean="0"/>
              <a:t>구해주고 그것으로 </a:t>
            </a:r>
            <a:r>
              <a:rPr lang="en-US" altLang="ko-KR" dirty="0" err="1" smtClean="0"/>
              <a:t>x+dx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</a:t>
            </a:r>
            <a:r>
              <a:rPr lang="ko-KR" altLang="en-US" dirty="0" smtClean="0"/>
              <a:t>값 구함</a:t>
            </a:r>
            <a:r>
              <a:rPr lang="en-US" altLang="ko-KR" dirty="0" smtClean="0"/>
              <a:t>. x , y</a:t>
            </a:r>
            <a:r>
              <a:rPr lang="ko-KR" altLang="en-US" dirty="0" smtClean="0"/>
              <a:t>값 업데이트 해줌</a:t>
            </a:r>
            <a:r>
              <a:rPr lang="en-US" altLang="ko-KR" dirty="0" smtClean="0"/>
              <a:t>. X=4</a:t>
            </a:r>
            <a:r>
              <a:rPr lang="ko-KR" altLang="en-US" dirty="0" smtClean="0"/>
              <a:t>에서의 </a:t>
            </a:r>
            <a:r>
              <a:rPr lang="en-US" altLang="ko-KR" dirty="0" smtClean="0"/>
              <a:t>y</a:t>
            </a:r>
            <a:r>
              <a:rPr lang="ko-KR" altLang="en-US" dirty="0" smtClean="0"/>
              <a:t>값 구하고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dx</a:t>
            </a:r>
            <a:r>
              <a:rPr lang="ko-KR" altLang="en-US" dirty="0" smtClean="0"/>
              <a:t>를 반으로 줄여서 계속 반복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Mid Point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20349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5572132" y="1357298"/>
            <a:ext cx="3071834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 rot="5400000">
            <a:off x="5392743" y="2321711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6321437" y="232091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>
            <a:off x="7178693" y="232091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58214" y="8572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xend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dx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3702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dx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72396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err="1" smtClean="0"/>
              <a:t>dx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15338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xend</a:t>
            </a:r>
            <a:r>
              <a:rPr lang="en-US" altLang="ko-KR" dirty="0" smtClean="0"/>
              <a:t> -x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RK-4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02385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248</Words>
  <Application>Microsoft Office PowerPoint</Application>
  <PresentationFormat>화면 슬라이드 쇼(4:3)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숙제 8 상미분 방정식.</vt:lpstr>
      <vt:lpstr>상미분 방정식</vt:lpstr>
      <vt:lpstr>Intial value Problem.</vt:lpstr>
      <vt:lpstr>여러가지 미분 방법</vt:lpstr>
      <vt:lpstr>여러가지 미분 방법</vt:lpstr>
      <vt:lpstr>Runge-Kutta Method</vt:lpstr>
      <vt:lpstr>개요</vt:lpstr>
      <vt:lpstr>Mid Point</vt:lpstr>
      <vt:lpstr>RK-4th </vt:lpstr>
      <vt:lpstr>결과</vt:lpstr>
      <vt:lpstr>결과</vt:lpstr>
      <vt:lpstr>결과</vt:lpstr>
      <vt:lpstr>결과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숙제 4 역행렬 만들기</dc:title>
  <dc:creator>s081102</dc:creator>
  <cp:lastModifiedBy>s081102</cp:lastModifiedBy>
  <cp:revision>63</cp:revision>
  <dcterms:created xsi:type="dcterms:W3CDTF">2009-09-21T12:09:47Z</dcterms:created>
  <dcterms:modified xsi:type="dcterms:W3CDTF">2009-11-16T14:16:49Z</dcterms:modified>
</cp:coreProperties>
</file>