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5" r:id="rId3"/>
    <p:sldId id="276" r:id="rId4"/>
    <p:sldId id="277" r:id="rId5"/>
    <p:sldId id="279" r:id="rId6"/>
    <p:sldId id="280" r:id="rId7"/>
    <p:sldId id="281" r:id="rId8"/>
    <p:sldId id="283" r:id="rId9"/>
    <p:sldId id="284" r:id="rId10"/>
    <p:sldId id="278" r:id="rId11"/>
    <p:sldId id="285" r:id="rId12"/>
    <p:sldId id="286" r:id="rId13"/>
    <p:sldId id="274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89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24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013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51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98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40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842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020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23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A55C46D-F8A7-4B6F-BCF1-611EA6744287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68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26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55C46D-F8A7-4B6F-BCF1-611EA6744287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69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MSE 20100099 </a:t>
            </a:r>
            <a:r>
              <a:rPr lang="ko-KR" altLang="en-US" dirty="0" smtClean="0"/>
              <a:t>장민지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89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 1.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내용 개체 틀 2"/>
          <p:cNvSpPr txBox="1">
            <a:spLocks/>
          </p:cNvSpPr>
          <p:nvPr/>
        </p:nvSpPr>
        <p:spPr>
          <a:xfrm>
            <a:off x="587277" y="1268466"/>
            <a:ext cx="10970224" cy="45730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ko-KR" altLang="en-US" dirty="0" smtClean="0"/>
              <a:t> </a:t>
            </a:r>
            <a:r>
              <a:rPr lang="en-US" altLang="ko-KR" dirty="0" smtClean="0"/>
              <a:t>Example in lecture note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77" y="3634621"/>
            <a:ext cx="3990975" cy="225742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9509" y="2621578"/>
            <a:ext cx="5229225" cy="35814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939" y="1873865"/>
            <a:ext cx="2533650" cy="14954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9371" y="1044845"/>
            <a:ext cx="312420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 1.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내용 개체 틀 2"/>
          <p:cNvSpPr txBox="1">
            <a:spLocks/>
          </p:cNvSpPr>
          <p:nvPr/>
        </p:nvSpPr>
        <p:spPr>
          <a:xfrm>
            <a:off x="587277" y="1268466"/>
            <a:ext cx="10970224" cy="45730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ko-KR" altLang="en-US" dirty="0" smtClean="0"/>
              <a:t> </a:t>
            </a:r>
            <a:r>
              <a:rPr lang="en-US" altLang="ko-KR" dirty="0" smtClean="0"/>
              <a:t>Example in lecture note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0722" y="2066955"/>
            <a:ext cx="4038600" cy="295275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9" y="2066955"/>
            <a:ext cx="374332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985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77" y="2258023"/>
            <a:ext cx="5257800" cy="3114675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986" y="2253260"/>
            <a:ext cx="5248275" cy="3124200"/>
          </a:xfrm>
          <a:prstGeom prst="rect">
            <a:avLst/>
          </a:prstGeom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 </a:t>
            </a:r>
            <a:r>
              <a:rPr lang="en-US" altLang="ko-KR" dirty="0" smtClean="0"/>
              <a:t>2.</a:t>
            </a:r>
            <a:endParaRPr lang="ko-KR" altLang="en-US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내용 개체 틀 2"/>
          <p:cNvSpPr txBox="1">
            <a:spLocks/>
          </p:cNvSpPr>
          <p:nvPr/>
        </p:nvSpPr>
        <p:spPr>
          <a:xfrm>
            <a:off x="587277" y="1403477"/>
            <a:ext cx="10970224" cy="45730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ko-KR" altLang="en-US" dirty="0" smtClean="0"/>
              <a:t> </a:t>
            </a:r>
            <a:r>
              <a:rPr lang="ko-KR" altLang="en-US" dirty="0" smtClean="0"/>
              <a:t>부정 또는 불능의 경우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807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제목 1"/>
          <p:cNvSpPr txBox="1">
            <a:spLocks/>
          </p:cNvSpPr>
          <p:nvPr/>
        </p:nvSpPr>
        <p:spPr>
          <a:xfrm>
            <a:off x="321972" y="222429"/>
            <a:ext cx="925991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321972" y="1378707"/>
            <a:ext cx="11158256" cy="471300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ko-KR" altLang="en-US" dirty="0" smtClean="0"/>
              <a:t> </a:t>
            </a:r>
            <a:r>
              <a:rPr lang="en-US" altLang="ko-KR" dirty="0" smtClean="0"/>
              <a:t>Scaled Partial Pivoting</a:t>
            </a:r>
            <a:r>
              <a:rPr lang="ko-KR" altLang="en-US" dirty="0" smtClean="0"/>
              <a:t>을 이용하여</a:t>
            </a:r>
            <a:r>
              <a:rPr lang="en-US" altLang="ko-KR" dirty="0" smtClean="0"/>
              <a:t>, round-off error</a:t>
            </a:r>
            <a:r>
              <a:rPr lang="ko-KR" altLang="en-US" dirty="0" smtClean="0"/>
              <a:t>를 어느 정도 줄일 수 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유효숫자에 의해 발생하는 오류를 어느 정도 줄일 수 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Char char="l"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l"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(</a:t>
            </a:r>
            <a:r>
              <a:rPr lang="ko-KR" altLang="en-US" dirty="0" smtClean="0"/>
              <a:t>아직 </a:t>
            </a:r>
            <a:r>
              <a:rPr lang="ko-KR" altLang="en-US" dirty="0" err="1" smtClean="0"/>
              <a:t>코딩하는</a:t>
            </a:r>
            <a:r>
              <a:rPr lang="ko-KR" altLang="en-US" dirty="0" smtClean="0"/>
              <a:t> 것이 익숙하지 않아서 힘들었다</a:t>
            </a:r>
            <a:r>
              <a:rPr lang="en-US" altLang="ko-KR" dirty="0" smtClean="0"/>
              <a:t>.</a:t>
            </a:r>
            <a:r>
              <a:rPr lang="ko-KR" altLang="en-US" dirty="0" err="1" smtClean="0"/>
              <a:t>ㅠㅠㅠㅠㅠㅠㅠㅠㅠㅠㅠㅠㅠㅠㅠ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1771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내용 개체 틀 2"/>
          <p:cNvSpPr txBox="1">
            <a:spLocks/>
          </p:cNvSpPr>
          <p:nvPr/>
        </p:nvSpPr>
        <p:spPr>
          <a:xfrm>
            <a:off x="543489" y="1245762"/>
            <a:ext cx="10970224" cy="50576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Gaussian Elimination</a:t>
            </a:r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489" y="1855094"/>
            <a:ext cx="2628900" cy="14478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939" y="1751528"/>
            <a:ext cx="3390900" cy="1676400"/>
          </a:xfrm>
          <a:prstGeom prst="rect">
            <a:avLst/>
          </a:prstGeom>
        </p:spPr>
      </p:pic>
      <p:sp>
        <p:nvSpPr>
          <p:cNvPr id="8" name="오른쪽 화살표 7"/>
          <p:cNvSpPr/>
          <p:nvPr/>
        </p:nvSpPr>
        <p:spPr>
          <a:xfrm>
            <a:off x="3433374" y="2255278"/>
            <a:ext cx="682580" cy="647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1322" y="3933694"/>
            <a:ext cx="3581400" cy="1638300"/>
          </a:xfrm>
          <a:prstGeom prst="rect">
            <a:avLst/>
          </a:prstGeom>
        </p:spPr>
      </p:pic>
      <p:sp>
        <p:nvSpPr>
          <p:cNvPr id="10" name="오른쪽 화살표 9"/>
          <p:cNvSpPr/>
          <p:nvPr/>
        </p:nvSpPr>
        <p:spPr>
          <a:xfrm>
            <a:off x="1733363" y="4429128"/>
            <a:ext cx="682580" cy="647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7839" y="3933694"/>
            <a:ext cx="3619500" cy="1628775"/>
          </a:xfrm>
          <a:prstGeom prst="rect">
            <a:avLst/>
          </a:prstGeom>
        </p:spPr>
      </p:pic>
      <p:sp>
        <p:nvSpPr>
          <p:cNvPr id="12" name="오른쪽 화살표 11"/>
          <p:cNvSpPr/>
          <p:nvPr/>
        </p:nvSpPr>
        <p:spPr>
          <a:xfrm>
            <a:off x="6703990" y="4429128"/>
            <a:ext cx="682580" cy="647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629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311" y="1930489"/>
            <a:ext cx="6772275" cy="3924300"/>
          </a:xfrm>
          <a:prstGeom prst="rect">
            <a:avLst/>
          </a:prstGeom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내용 개체 틀 2"/>
          <p:cNvSpPr txBox="1">
            <a:spLocks/>
          </p:cNvSpPr>
          <p:nvPr/>
        </p:nvSpPr>
        <p:spPr>
          <a:xfrm>
            <a:off x="543489" y="1245762"/>
            <a:ext cx="10970224" cy="50576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Gaussian Elimination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863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내용 개체 틀 2"/>
          <p:cNvSpPr txBox="1">
            <a:spLocks/>
          </p:cNvSpPr>
          <p:nvPr/>
        </p:nvSpPr>
        <p:spPr>
          <a:xfrm>
            <a:off x="543489" y="1245761"/>
            <a:ext cx="10970224" cy="475579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</a:t>
            </a:r>
            <a:r>
              <a:rPr lang="en-US" altLang="ko-KR" sz="2400" b="1" dirty="0" smtClean="0"/>
              <a:t>Problems</a:t>
            </a:r>
            <a:r>
              <a:rPr lang="en-US" altLang="ko-KR" dirty="0" smtClean="0"/>
              <a:t> in Gaussian Elimination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 smtClean="0"/>
              <a:t> Pivot element, A(</a:t>
            </a:r>
            <a:r>
              <a:rPr lang="en-US" altLang="ko-KR" dirty="0" err="1" smtClean="0"/>
              <a:t>i,i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‘0’</a:t>
            </a:r>
            <a:r>
              <a:rPr lang="ko-KR" altLang="en-US" dirty="0" smtClean="0"/>
              <a:t>이 되는 경우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→ </a:t>
            </a:r>
            <a:r>
              <a:rPr lang="ko-KR" altLang="en-US" dirty="0" smtClean="0"/>
              <a:t>행의 순서를 바꾼다</a:t>
            </a:r>
            <a:r>
              <a:rPr lang="en-US" altLang="ko-KR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§"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§"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 smtClean="0"/>
              <a:t> Round-off </a:t>
            </a:r>
            <a:r>
              <a:rPr lang="en-US" altLang="ko-KR" dirty="0"/>
              <a:t>error ( </a:t>
            </a:r>
            <a:r>
              <a:rPr lang="ko-KR" altLang="en-US" dirty="0"/>
              <a:t>반올림 오차 오류 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r>
              <a:rPr lang="en-US" altLang="ko-KR" dirty="0" smtClean="0"/>
              <a:t>  → </a:t>
            </a:r>
            <a:r>
              <a:rPr lang="ko-KR" altLang="en-US" dirty="0" smtClean="0"/>
              <a:t>유효숫자를 늘린다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§"/>
            </a:pP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259" y="2204433"/>
            <a:ext cx="5211961" cy="256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642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내용 개체 틀 2"/>
          <p:cNvSpPr txBox="1">
            <a:spLocks/>
          </p:cNvSpPr>
          <p:nvPr/>
        </p:nvSpPr>
        <p:spPr>
          <a:xfrm>
            <a:off x="543489" y="1245762"/>
            <a:ext cx="10970224" cy="424063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</a:t>
            </a:r>
            <a:r>
              <a:rPr lang="en-US" altLang="ko-KR" sz="2400" b="1" dirty="0" smtClean="0"/>
              <a:t>Scaled Partial Pivoting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ko-KR" b="1" dirty="0" smtClean="0"/>
          </a:p>
          <a:p>
            <a:pPr marL="0" indent="0"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각 행에서 </a:t>
            </a:r>
            <a:r>
              <a:rPr lang="en-US" altLang="ko-KR" dirty="0" smtClean="0"/>
              <a:t>Scale vector,				</a:t>
            </a:r>
            <a:r>
              <a:rPr lang="ko-KR" altLang="en-US" dirty="0" smtClean="0"/>
              <a:t>를 구한다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각 행의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열에 존재하는 </a:t>
            </a:r>
            <a:r>
              <a:rPr lang="en-US" altLang="ko-KR" dirty="0" smtClean="0"/>
              <a:t>element</a:t>
            </a:r>
            <a:r>
              <a:rPr lang="ko-KR" altLang="en-US" dirty="0" smtClean="0"/>
              <a:t>의 절댓값을 </a:t>
            </a:r>
            <a:r>
              <a:rPr lang="en-US" altLang="ko-KR" dirty="0" smtClean="0"/>
              <a:t>scale vector</a:t>
            </a:r>
            <a:r>
              <a:rPr lang="ko-KR" altLang="en-US" dirty="0" smtClean="0"/>
              <a:t>로 나누어 </a:t>
            </a:r>
            <a:r>
              <a:rPr lang="en-US" altLang="ko-KR" dirty="0" smtClean="0"/>
              <a:t>(		)</a:t>
            </a:r>
            <a:r>
              <a:rPr lang="ko-KR" altLang="en-US" dirty="0" smtClean="0"/>
              <a:t> 가장 큰 값을 가진 행을 </a:t>
            </a:r>
            <a:r>
              <a:rPr lang="en-US" altLang="ko-KR" dirty="0" smtClean="0"/>
              <a:t>pivot equation</a:t>
            </a:r>
            <a:r>
              <a:rPr lang="ko-KR" altLang="en-US" dirty="0" smtClean="0"/>
              <a:t>으로 정한다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만약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정해진 </a:t>
            </a:r>
            <a:r>
              <a:rPr lang="en-US" altLang="ko-KR" dirty="0" smtClean="0"/>
              <a:t>pivot equation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1</a:t>
            </a:r>
            <a:r>
              <a:rPr lang="ko-KR" altLang="en-US" dirty="0"/>
              <a:t>행</a:t>
            </a:r>
            <a:r>
              <a:rPr lang="ko-KR" altLang="en-US" dirty="0" smtClean="0"/>
              <a:t>이 아니라면 두 행의 순서를 바꾸어준다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4. Pivot equation (1</a:t>
            </a:r>
            <a:r>
              <a:rPr lang="ko-KR" altLang="en-US" dirty="0" smtClean="0"/>
              <a:t>행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제외한 나머지 행의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열이 모두 </a:t>
            </a:r>
            <a:r>
              <a:rPr lang="en-US" altLang="ko-KR" dirty="0" smtClean="0"/>
              <a:t>0</a:t>
            </a:r>
            <a:r>
              <a:rPr lang="ko-KR" altLang="en-US" dirty="0" smtClean="0"/>
              <a:t>이 되도록 </a:t>
            </a:r>
            <a:r>
              <a:rPr lang="en-US" altLang="ko-KR" dirty="0" smtClean="0"/>
              <a:t>elimination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5. 2,3,…,n</a:t>
            </a:r>
            <a:r>
              <a:rPr lang="ko-KR" altLang="en-US" dirty="0" smtClean="0"/>
              <a:t>번째 행도 마찬가지로 </a:t>
            </a:r>
            <a:r>
              <a:rPr lang="en-US" altLang="ko-KR" dirty="0" smtClean="0"/>
              <a:t>2~4</a:t>
            </a:r>
            <a:r>
              <a:rPr lang="ko-KR" altLang="en-US" dirty="0" smtClean="0"/>
              <a:t>과정을 반복한다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6. Pivoting</a:t>
            </a:r>
            <a:r>
              <a:rPr lang="ko-KR" altLang="en-US" dirty="0" smtClean="0"/>
              <a:t>이 완료되면 해를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464" y="2253938"/>
            <a:ext cx="2447925" cy="3810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3423" y="2526205"/>
            <a:ext cx="151447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59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Problems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내용 개체 틀 2"/>
          <p:cNvSpPr txBox="1">
            <a:spLocks/>
          </p:cNvSpPr>
          <p:nvPr/>
        </p:nvSpPr>
        <p:spPr>
          <a:xfrm>
            <a:off x="595004" y="1400307"/>
            <a:ext cx="10970224" cy="457548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ko-KR" dirty="0"/>
              <a:t> </a:t>
            </a:r>
            <a:r>
              <a:rPr lang="en-US" altLang="ko-KR" dirty="0" smtClean="0"/>
              <a:t>Gaussian elimination &amp; Scaled Partial Pivoting </a:t>
            </a:r>
            <a:r>
              <a:rPr lang="ko-KR" altLang="en-US" dirty="0" smtClean="0"/>
              <a:t>방법을 이용하여 몇 개의 선형 연립방정식 예제를 만들고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완성한 프로그램을 이용하여 방정식의 해를 구하시오</a:t>
            </a:r>
            <a:r>
              <a:rPr lang="en-US" altLang="ko-KR" dirty="0" smtClean="0"/>
              <a:t>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dirty="0" smtClean="0"/>
              <a:t>예제를 통해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개발한 프로그램이 </a:t>
            </a:r>
            <a:r>
              <a:rPr lang="en-US" altLang="ko-KR" dirty="0" smtClean="0"/>
              <a:t>Scaled </a:t>
            </a:r>
            <a:r>
              <a:rPr lang="en-US" altLang="ko-KR" dirty="0"/>
              <a:t>Partial Pivoting </a:t>
            </a:r>
            <a:r>
              <a:rPr lang="ko-KR" altLang="en-US" dirty="0" smtClean="0"/>
              <a:t>을 성공적으로 수행한다는 점을 확인할 것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2512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Algorithm &amp; Coding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865" y="1369520"/>
            <a:ext cx="5076825" cy="29146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402" y="3128627"/>
            <a:ext cx="639127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453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Algorithm &amp; Coding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1430157"/>
            <a:ext cx="3448050" cy="32289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7749" y="1430157"/>
            <a:ext cx="561975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96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Algorithm &amp; Coding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1452629"/>
            <a:ext cx="3019425" cy="46482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8360" y="1452629"/>
            <a:ext cx="29622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10918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추억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비행기 구름</Template>
  <TotalTime>594</TotalTime>
  <Words>178</Words>
  <Application>Microsoft Office PowerPoint</Application>
  <PresentationFormat>와이드스크린</PresentationFormat>
  <Paragraphs>50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맑은 고딕</vt:lpstr>
      <vt:lpstr>Calibri</vt:lpstr>
      <vt:lpstr>Calibri Light</vt:lpstr>
      <vt:lpstr>Wingdings</vt:lpstr>
      <vt:lpstr>추억</vt:lpstr>
      <vt:lpstr>소재수치해석 #3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#2</dc:title>
  <dc:creator>Minji</dc:creator>
  <cp:lastModifiedBy>Minji</cp:lastModifiedBy>
  <cp:revision>34</cp:revision>
  <dcterms:created xsi:type="dcterms:W3CDTF">2014-03-15T18:54:19Z</dcterms:created>
  <dcterms:modified xsi:type="dcterms:W3CDTF">2014-03-24T14:49:52Z</dcterms:modified>
</cp:coreProperties>
</file>