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4" r:id="rId6"/>
    <p:sldId id="262" r:id="rId7"/>
    <p:sldId id="259" r:id="rId8"/>
    <p:sldId id="265" r:id="rId9"/>
    <p:sldId id="266" r:id="rId10"/>
    <p:sldId id="260" r:id="rId11"/>
    <p:sldId id="261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5"/>
            <a:ext cx="10375392" cy="1470025"/>
          </a:xfr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181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257432" cy="452596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708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436864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55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384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28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836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627632"/>
            <a:ext cx="5386917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68" y="1627632"/>
            <a:ext cx="5389033" cy="6397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741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245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29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9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35B79-8F06-4FD9-8193-8B9B086C7E8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941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537960"/>
            <a:ext cx="284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35B79-8F06-4FD9-8193-8B9B086C7E82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9536" y="6537960"/>
            <a:ext cx="284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EFD63-F083-42C0-B7A2-FBB99EB26F3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650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소재소치해석 </a:t>
            </a:r>
            <a:r>
              <a:rPr lang="en-US" altLang="ko-KR" dirty="0" smtClean="0"/>
              <a:t>HW#1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4358354"/>
            <a:ext cx="9144000" cy="899445"/>
          </a:xfrm>
        </p:spPr>
        <p:txBody>
          <a:bodyPr/>
          <a:lstStyle/>
          <a:p>
            <a:pPr algn="r"/>
            <a:r>
              <a:rPr lang="en-US" altLang="ko-KR" dirty="0" smtClean="0"/>
              <a:t>20140304 </a:t>
            </a:r>
            <a:r>
              <a:rPr lang="ko-KR" altLang="en-US" dirty="0" smtClean="0"/>
              <a:t>이호형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87670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/>
              <a:t>3. System</a:t>
            </a:r>
            <a:r>
              <a:rPr lang="ko-KR" altLang="en-US" b="1" dirty="0"/>
              <a:t>이 몇 개의 </a:t>
            </a:r>
            <a:r>
              <a:rPr lang="en-US" altLang="ko-KR" b="1" dirty="0"/>
              <a:t>bit</a:t>
            </a:r>
            <a:r>
              <a:rPr lang="ko-KR" altLang="en-US" b="1" dirty="0"/>
              <a:t>로 가수를 표현하는가</a:t>
            </a:r>
            <a:r>
              <a:rPr lang="en-US" altLang="ko-KR" b="1" dirty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Output</a:t>
            </a:r>
          </a:p>
          <a:p>
            <a:endParaRPr lang="en-US" altLang="ko-KR" dirty="0"/>
          </a:p>
          <a:p>
            <a:r>
              <a:rPr lang="en-US" altLang="ko-KR" dirty="0"/>
              <a:t>2</a:t>
            </a:r>
            <a:r>
              <a:rPr lang="en-US" altLang="ko-KR" dirty="0" smtClean="0"/>
              <a:t>^-53</a:t>
            </a:r>
            <a:r>
              <a:rPr lang="ko-KR" altLang="en-US" dirty="0" smtClean="0"/>
              <a:t>을 </a:t>
            </a:r>
            <a:r>
              <a:rPr lang="ko-KR" altLang="en-US" dirty="0"/>
              <a:t>더했더니 </a:t>
            </a:r>
            <a:r>
              <a:rPr lang="ko-KR" altLang="en-US" dirty="0" smtClean="0"/>
              <a:t>인식하지 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 smtClean="0"/>
              <a:t>못하는 </a:t>
            </a:r>
            <a:r>
              <a:rPr lang="ko-KR" altLang="en-US" dirty="0"/>
              <a:t>것으로 보아 </a:t>
            </a:r>
            <a:r>
              <a:rPr lang="en-US" altLang="ko-KR" dirty="0" smtClean="0"/>
              <a:t>double</a:t>
            </a:r>
            <a:r>
              <a:rPr lang="ko-KR" altLang="en-US" dirty="0" smtClean="0"/>
              <a:t>의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Mantissa</a:t>
            </a:r>
            <a:r>
              <a:rPr lang="ko-KR" altLang="en-US" dirty="0"/>
              <a:t>를 </a:t>
            </a:r>
            <a:r>
              <a:rPr lang="en-US" altLang="ko-KR" dirty="0" smtClean="0"/>
              <a:t>52</a:t>
            </a:r>
            <a:r>
              <a:rPr lang="ko-KR" altLang="en-US" dirty="0" smtClean="0"/>
              <a:t>개의 </a:t>
            </a:r>
            <a:r>
              <a:rPr lang="en-US" altLang="ko-KR" dirty="0"/>
              <a:t>bit</a:t>
            </a:r>
            <a:r>
              <a:rPr lang="ko-KR" altLang="en-US" dirty="0"/>
              <a:t>로 표현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한다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5690" y="1600201"/>
            <a:ext cx="4343484" cy="5041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142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Thank you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Microsoft Visual Studio &amp; C programming language were used.</a:t>
            </a:r>
          </a:p>
          <a:p>
            <a:endParaRPr lang="en-US" altLang="ko-KR" dirty="0"/>
          </a:p>
          <a:p>
            <a:r>
              <a:rPr lang="en-US" altLang="ko-KR" dirty="0" smtClean="0"/>
              <a:t>Lecture note 1 of Numerical Method was referred.</a:t>
            </a:r>
          </a:p>
          <a:p>
            <a:endParaRPr lang="en-US" altLang="ko-KR" dirty="0"/>
          </a:p>
          <a:p>
            <a:r>
              <a:rPr lang="en-US" altLang="ko-KR" dirty="0" smtClean="0"/>
              <a:t>Q &amp; 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02956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1. 0.00001</a:t>
            </a:r>
            <a:r>
              <a:rPr lang="ko-KR" altLang="en-US" b="1" dirty="0" smtClean="0"/>
              <a:t>을 백만 번 더하여라</a:t>
            </a:r>
            <a:r>
              <a:rPr lang="en-US" altLang="ko-KR" b="1" dirty="0" smtClean="0"/>
              <a:t>.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Coding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3587" y="2674427"/>
            <a:ext cx="8124825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207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Output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ko-KR" altLang="en-US" dirty="0" smtClean="0"/>
              <a:t>오차가 발생하였다</a:t>
            </a:r>
            <a:r>
              <a:rPr lang="en-US" altLang="ko-KR" dirty="0" smtClean="0"/>
              <a:t>.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37" y="2230229"/>
            <a:ext cx="7477125" cy="2895600"/>
          </a:xfrm>
          <a:prstGeom prst="rect">
            <a:avLst/>
          </a:prstGeom>
        </p:spPr>
      </p:pic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</p:spPr>
        <p:txBody>
          <a:bodyPr/>
          <a:lstStyle/>
          <a:p>
            <a:r>
              <a:rPr lang="en-US" altLang="ko-KR" b="1" dirty="0" smtClean="0"/>
              <a:t>1. 0.00001</a:t>
            </a:r>
            <a:r>
              <a:rPr lang="ko-KR" altLang="en-US" b="1" dirty="0" smtClean="0"/>
              <a:t>을 백만 번 더하여라</a:t>
            </a:r>
            <a:r>
              <a:rPr lang="en-US" altLang="ko-KR" b="1" dirty="0" smtClean="0"/>
              <a:t>.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998664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2. 1</a:t>
            </a:r>
            <a:r>
              <a:rPr lang="ko-KR" altLang="en-US" b="1" dirty="0" smtClean="0"/>
              <a:t>을 백만 번 더하여라</a:t>
            </a:r>
            <a:r>
              <a:rPr lang="en-US" altLang="ko-KR" b="1" dirty="0" smtClean="0"/>
              <a:t>.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Coding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225" y="2538413"/>
            <a:ext cx="8591550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24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Output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정수 연산에서는 오차가 발생하지 않았다</a:t>
            </a:r>
            <a:r>
              <a:rPr lang="en-US" altLang="ko-KR" dirty="0" smtClean="0"/>
              <a:t>.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7912" y="2296408"/>
            <a:ext cx="7496175" cy="2466975"/>
          </a:xfrm>
          <a:prstGeom prst="rect">
            <a:avLst/>
          </a:prstGeom>
        </p:spPr>
      </p:pic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</p:spPr>
        <p:txBody>
          <a:bodyPr/>
          <a:lstStyle/>
          <a:p>
            <a:r>
              <a:rPr lang="en-US" altLang="ko-KR" b="1" dirty="0" smtClean="0"/>
              <a:t>2. 1</a:t>
            </a:r>
            <a:r>
              <a:rPr lang="ko-KR" altLang="en-US" b="1" dirty="0" smtClean="0"/>
              <a:t>을 백만 번 더하여라</a:t>
            </a:r>
            <a:r>
              <a:rPr lang="en-US" altLang="ko-KR" b="1" dirty="0" smtClean="0"/>
              <a:t>.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4002712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/>
              <a:t>3. System</a:t>
            </a:r>
            <a:r>
              <a:rPr lang="ko-KR" altLang="en-US" b="1" dirty="0" smtClean="0"/>
              <a:t>이 몇 개의 </a:t>
            </a:r>
            <a:r>
              <a:rPr lang="en-US" altLang="ko-KR" b="1" dirty="0" smtClean="0"/>
              <a:t>bit</a:t>
            </a:r>
            <a:r>
              <a:rPr lang="ko-KR" altLang="en-US" b="1" dirty="0" smtClean="0"/>
              <a:t>로 가수를 표현하는가</a:t>
            </a:r>
            <a:r>
              <a:rPr lang="en-US" altLang="ko-KR" b="1" dirty="0" smtClean="0"/>
              <a:t>?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585" y="2728727"/>
            <a:ext cx="9868830" cy="226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693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/>
              <a:t>3. System</a:t>
            </a:r>
            <a:r>
              <a:rPr lang="ko-KR" altLang="en-US" b="1" dirty="0"/>
              <a:t>이 몇 개의 </a:t>
            </a:r>
            <a:r>
              <a:rPr lang="en-US" altLang="ko-KR" b="1" dirty="0"/>
              <a:t>bit</a:t>
            </a:r>
            <a:r>
              <a:rPr lang="ko-KR" altLang="en-US" b="1" dirty="0"/>
              <a:t>로 가수를 표현하는가</a:t>
            </a:r>
            <a:r>
              <a:rPr lang="en-US" altLang="ko-KR" b="1" dirty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Coding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7869" y="2254824"/>
            <a:ext cx="6724650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709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/>
              <a:t>3. System</a:t>
            </a:r>
            <a:r>
              <a:rPr lang="ko-KR" altLang="en-US" b="1" dirty="0"/>
              <a:t>이 몇 개의 </a:t>
            </a:r>
            <a:r>
              <a:rPr lang="en-US" altLang="ko-KR" b="1" dirty="0"/>
              <a:t>bit</a:t>
            </a:r>
            <a:r>
              <a:rPr lang="ko-KR" altLang="en-US" b="1" dirty="0"/>
              <a:t>로 가수를 표현하는가</a:t>
            </a:r>
            <a:r>
              <a:rPr lang="en-US" altLang="ko-KR" b="1" dirty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Output</a:t>
            </a:r>
          </a:p>
          <a:p>
            <a:endParaRPr lang="en-US" altLang="ko-KR" dirty="0"/>
          </a:p>
          <a:p>
            <a:r>
              <a:rPr lang="en-US" altLang="ko-KR" dirty="0" smtClean="0"/>
              <a:t>2^-24</a:t>
            </a:r>
            <a:r>
              <a:rPr lang="ko-KR" altLang="en-US" dirty="0" smtClean="0"/>
              <a:t>을 더했더니 인식하지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ko-KR" altLang="en-US" dirty="0" smtClean="0"/>
              <a:t>못하는 것으로 보아 </a:t>
            </a:r>
            <a:r>
              <a:rPr lang="en-US" altLang="ko-KR" dirty="0" smtClean="0"/>
              <a:t>float</a:t>
            </a:r>
            <a:r>
              <a:rPr lang="ko-KR" altLang="en-US" dirty="0" smtClean="0"/>
              <a:t>의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Mantissa</a:t>
            </a:r>
            <a:r>
              <a:rPr lang="ko-KR" altLang="en-US" dirty="0" smtClean="0"/>
              <a:t>를 </a:t>
            </a:r>
            <a:r>
              <a:rPr lang="en-US" altLang="ko-KR" dirty="0" smtClean="0"/>
              <a:t>23</a:t>
            </a:r>
            <a:r>
              <a:rPr lang="ko-KR" altLang="en-US" dirty="0" smtClean="0"/>
              <a:t>개의 </a:t>
            </a:r>
            <a:r>
              <a:rPr lang="en-US" altLang="ko-KR" dirty="0" smtClean="0"/>
              <a:t>bit</a:t>
            </a:r>
            <a:r>
              <a:rPr lang="ko-KR" altLang="en-US" dirty="0" smtClean="0"/>
              <a:t>로 표현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한다</a:t>
            </a:r>
            <a:r>
              <a:rPr lang="en-US" altLang="ko-KR" dirty="0" smtClean="0"/>
              <a:t>.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8311" y="1699861"/>
            <a:ext cx="4079192" cy="432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316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/>
              <a:t>3. System</a:t>
            </a:r>
            <a:r>
              <a:rPr lang="ko-KR" altLang="en-US" b="1" dirty="0"/>
              <a:t>이 몇 개의 </a:t>
            </a:r>
            <a:r>
              <a:rPr lang="en-US" altLang="ko-KR" b="1" dirty="0"/>
              <a:t>bit</a:t>
            </a:r>
            <a:r>
              <a:rPr lang="ko-KR" altLang="en-US" b="1" dirty="0"/>
              <a:t>로 가수를 표현하는가</a:t>
            </a:r>
            <a:r>
              <a:rPr lang="en-US" altLang="ko-KR" b="1" dirty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Coding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5562" y="2431544"/>
            <a:ext cx="7000875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246445"/>
      </p:ext>
    </p:extLst>
  </p:cSld>
  <p:clrMapOvr>
    <a:masterClrMapping/>
  </p:clrMapOvr>
</p:sld>
</file>

<file path=ppt/theme/theme1.xml><?xml version="1.0" encoding="utf-8"?>
<a:theme xmlns:a="http://schemas.openxmlformats.org/drawingml/2006/main" name="테마1">
  <a:themeElements>
    <a:clrScheme name="New_Simple01">
      <a:dk1>
        <a:sysClr val="windowText" lastClr="000000"/>
      </a:dk1>
      <a:lt1>
        <a:sysClr val="window" lastClr="FFFFFF"/>
      </a:lt1>
      <a:dk2>
        <a:srgbClr val="562B71"/>
      </a:dk2>
      <a:lt2>
        <a:srgbClr val="DFF0F7"/>
      </a:lt2>
      <a:accent1>
        <a:srgbClr val="6BA2DF"/>
      </a:accent1>
      <a:accent2>
        <a:srgbClr val="C0504D"/>
      </a:accent2>
      <a:accent3>
        <a:srgbClr val="9BBB59"/>
      </a:accent3>
      <a:accent4>
        <a:srgbClr val="8064A2"/>
      </a:accent4>
      <a:accent5>
        <a:srgbClr val="AA5E74"/>
      </a:accent5>
      <a:accent6>
        <a:srgbClr val="EF9031"/>
      </a:accent6>
      <a:hlink>
        <a:srgbClr val="FF0000"/>
      </a:hlink>
      <a:folHlink>
        <a:srgbClr val="92D050"/>
      </a:folHlink>
    </a:clrScheme>
    <a:fontScheme name="New_Simple01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맑은 고딕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테마1" id="{B51AC8C1-CAAA-4DD7-9D89-F552F43E3BB6}" vid="{EB3B9E9F-C32D-48CC-A92F-5AB55D0B99E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테마1</Template>
  <TotalTime>45</TotalTime>
  <Words>173</Words>
  <Application>Microsoft Office PowerPoint</Application>
  <PresentationFormat>와이드스크린</PresentationFormat>
  <Paragraphs>48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맑은 고딕</vt:lpstr>
      <vt:lpstr>Arial</vt:lpstr>
      <vt:lpstr>Tw Cen MT</vt:lpstr>
      <vt:lpstr>Wingdings 3</vt:lpstr>
      <vt:lpstr>테마1</vt:lpstr>
      <vt:lpstr>소재소치해석 HW#1</vt:lpstr>
      <vt:lpstr>1. 0.00001을 백만 번 더하여라.</vt:lpstr>
      <vt:lpstr>1. 0.00001을 백만 번 더하여라.</vt:lpstr>
      <vt:lpstr>2. 1을 백만 번 더하여라.</vt:lpstr>
      <vt:lpstr>2. 1을 백만 번 더하여라.</vt:lpstr>
      <vt:lpstr>3. System이 몇 개의 bit로 가수를 표현하는가?</vt:lpstr>
      <vt:lpstr>3. System이 몇 개의 bit로 가수를 표현하는가?</vt:lpstr>
      <vt:lpstr>3. System이 몇 개의 bit로 가수를 표현하는가?</vt:lpstr>
      <vt:lpstr>3. System이 몇 개의 bit로 가수를 표현하는가?</vt:lpstr>
      <vt:lpstr>3. System이 몇 개의 bit로 가수를 표현하는가?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소재소치해석 HW#1</dc:title>
  <dc:creator>이호형</dc:creator>
  <cp:lastModifiedBy>이호형</cp:lastModifiedBy>
  <cp:revision>5</cp:revision>
  <dcterms:created xsi:type="dcterms:W3CDTF">2017-02-27T16:52:48Z</dcterms:created>
  <dcterms:modified xsi:type="dcterms:W3CDTF">2017-02-27T17:38:13Z</dcterms:modified>
</cp:coreProperties>
</file>