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0" r:id="rId6"/>
    <p:sldId id="271" r:id="rId7"/>
    <p:sldId id="27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C6FA41-48A2-8F40-9C1A-6D887EEFD94F}" v="6" dt="2023-11-06T09:37:21.042"/>
    <p1510:client id="{F6FE82CD-4963-4F7C-9EB6-D618FC31A3BA}" v="914" dt="2023-11-06T09:49:04.67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HW6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HW6-1 Midpoint, trapezoidal, Simpson methods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HW6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D63D69-D144-D43F-0972-C45BF575716A}"/>
              </a:ext>
            </a:extLst>
          </p:cNvPr>
          <p:cNvSpPr txBox="1">
            <a:spLocks/>
          </p:cNvSpPr>
          <p:nvPr/>
        </p:nvSpPr>
        <p:spPr>
          <a:xfrm>
            <a:off x="514611" y="5628545"/>
            <a:ext cx="11353621" cy="7278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600" dirty="0"/>
              <a:t>From given methods, all of them had decrease in error with increase of n value which indicate the size of sub-intervals. Overall, the Simpson method is the most accurate method.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544E7395-439E-84E6-78A3-68B7C39F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1644"/>
              </p:ext>
            </p:extLst>
          </p:nvPr>
        </p:nvGraphicFramePr>
        <p:xfrm>
          <a:off x="1435192" y="2072005"/>
          <a:ext cx="9512461" cy="3260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6139">
                  <a:extLst>
                    <a:ext uri="{9D8B030D-6E8A-4147-A177-3AD203B41FA5}">
                      <a16:colId xmlns:a16="http://schemas.microsoft.com/office/drawing/2014/main" val="3228429434"/>
                    </a:ext>
                  </a:extLst>
                </a:gridCol>
                <a:gridCol w="1439387">
                  <a:extLst>
                    <a:ext uri="{9D8B030D-6E8A-4147-A177-3AD203B41FA5}">
                      <a16:colId xmlns:a16="http://schemas.microsoft.com/office/drawing/2014/main" val="448793553"/>
                    </a:ext>
                  </a:extLst>
                </a:gridCol>
                <a:gridCol w="1439387">
                  <a:extLst>
                    <a:ext uri="{9D8B030D-6E8A-4147-A177-3AD203B41FA5}">
                      <a16:colId xmlns:a16="http://schemas.microsoft.com/office/drawing/2014/main" val="705673113"/>
                    </a:ext>
                  </a:extLst>
                </a:gridCol>
                <a:gridCol w="1439387">
                  <a:extLst>
                    <a:ext uri="{9D8B030D-6E8A-4147-A177-3AD203B41FA5}">
                      <a16:colId xmlns:a16="http://schemas.microsoft.com/office/drawing/2014/main" val="3248671833"/>
                    </a:ext>
                  </a:extLst>
                </a:gridCol>
                <a:gridCol w="1439387">
                  <a:extLst>
                    <a:ext uri="{9D8B030D-6E8A-4147-A177-3AD203B41FA5}">
                      <a16:colId xmlns:a16="http://schemas.microsoft.com/office/drawing/2014/main" val="3705662817"/>
                    </a:ext>
                  </a:extLst>
                </a:gridCol>
                <a:gridCol w="1439387">
                  <a:extLst>
                    <a:ext uri="{9D8B030D-6E8A-4147-A177-3AD203B41FA5}">
                      <a16:colId xmlns:a16="http://schemas.microsoft.com/office/drawing/2014/main" val="2774223634"/>
                    </a:ext>
                  </a:extLst>
                </a:gridCol>
                <a:gridCol w="1439387">
                  <a:extLst>
                    <a:ext uri="{9D8B030D-6E8A-4147-A177-3AD203B41FA5}">
                      <a16:colId xmlns:a16="http://schemas.microsoft.com/office/drawing/2014/main" val="2148140010"/>
                    </a:ext>
                  </a:extLst>
                </a:gridCol>
              </a:tblGrid>
              <a:tr h="432087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Midpoint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Trapezoidal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Simpson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28342"/>
                  </a:ext>
                </a:extLst>
              </a:tr>
              <a:tr h="4320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Result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error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9529667"/>
                  </a:ext>
                </a:extLst>
              </a:tr>
              <a:tr h="5991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1.770956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7.950035e-2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1.369574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1.651656e-1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5.478311e-1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6.660762e-1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504190"/>
                  </a:ext>
                </a:extLst>
              </a:tr>
              <a:tr h="5991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1.642579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1.246842e-3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1.636440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2.495085e-3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1.613411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1.653256e-2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651689"/>
                  </a:ext>
                </a:extLst>
              </a:tr>
              <a:tr h="5991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1.641045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3.119598e-4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1.639510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6.241213e-4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1.640533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4.667490e-7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5771904"/>
                  </a:ext>
                </a:extLst>
              </a:tr>
              <a:tr h="59915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1.640661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7.797694e-5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1.640277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1.560808e-4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1.640533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6.726918e-8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0505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F2EAA0-46D3-39B8-F4E9-239E46A95052}"/>
                  </a:ext>
                </a:extLst>
              </p:cNvPr>
              <p:cNvSpPr txBox="1"/>
              <p:nvPr/>
            </p:nvSpPr>
            <p:spPr>
              <a:xfrm>
                <a:off x="2650106" y="1344334"/>
                <a:ext cx="6891788" cy="557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−200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ko-K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0,0.8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&amp; Answer = 1.64053334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F2EAA0-46D3-39B8-F4E9-239E46A95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06" y="1344334"/>
                <a:ext cx="6891788" cy="557076"/>
              </a:xfrm>
              <a:prstGeom prst="rect">
                <a:avLst/>
              </a:prstGeom>
              <a:blipFill>
                <a:blip r:embed="rId2"/>
                <a:stretch>
                  <a:fillRect t="-6818" b="-27273"/>
                </a:stretch>
              </a:blipFill>
            </p:spPr>
            <p:txBody>
              <a:bodyPr/>
              <a:lstStyle/>
              <a:p>
                <a:r>
                  <a:rPr lang="ko-Kore-CA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50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HW6-2 Romberg method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HW6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8502A3D-27AF-97AB-FB42-E0912CB4D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51" y="1544915"/>
            <a:ext cx="6717097" cy="301918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6C82CC8B-43FC-117F-A6FD-53493255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51" y="4691942"/>
            <a:ext cx="6717600" cy="11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HW6-2 Romberg method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HW6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ECA525A-ACC0-687A-F66B-66E351041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6" y="2396846"/>
            <a:ext cx="8135068" cy="32533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D88C1-8288-222C-7EC4-B5C13BCF0D65}"/>
                  </a:ext>
                </a:extLst>
              </p:cNvPr>
              <p:cNvSpPr txBox="1"/>
              <p:nvPr/>
            </p:nvSpPr>
            <p:spPr>
              <a:xfrm>
                <a:off x="2650106" y="1344334"/>
                <a:ext cx="6891788" cy="5570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=0.2+25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−200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+675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−900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+400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altLang="ko-KR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0,0.8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&amp; Answer = 1.64053334</a:t>
                </a:r>
                <a:endParaRPr lang="ko-KR" alt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2D88C1-8288-222C-7EC4-B5C13BCF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106" y="1344334"/>
                <a:ext cx="6891788" cy="557076"/>
              </a:xfrm>
              <a:prstGeom prst="rect">
                <a:avLst/>
              </a:prstGeom>
              <a:blipFill>
                <a:blip r:embed="rId3"/>
                <a:stretch>
                  <a:fillRect t="-3297" b="-241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801707-ECD8-7298-6AC2-DA7B1483634A}"/>
              </a:ext>
            </a:extLst>
          </p:cNvPr>
          <p:cNvSpPr txBox="1">
            <a:spLocks/>
          </p:cNvSpPr>
          <p:nvPr/>
        </p:nvSpPr>
        <p:spPr>
          <a:xfrm>
            <a:off x="5551899" y="2793582"/>
            <a:ext cx="2257814" cy="3471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Result of the code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2FB3B6-53FA-A68B-FE24-3C564A6AA98B}"/>
              </a:ext>
            </a:extLst>
          </p:cNvPr>
          <p:cNvSpPr txBox="1">
            <a:spLocks/>
          </p:cNvSpPr>
          <p:nvPr/>
        </p:nvSpPr>
        <p:spPr>
          <a:xfrm>
            <a:off x="9158172" y="4280641"/>
            <a:ext cx="2380326" cy="590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Built-in function for Romberg integration</a:t>
            </a:r>
          </a:p>
        </p:txBody>
      </p:sp>
      <p:sp>
        <p:nvSpPr>
          <p:cNvPr id="11" name="왼쪽 중괄호 10">
            <a:extLst>
              <a:ext uri="{FF2B5EF4-FFF2-40B4-BE49-F238E27FC236}">
                <a16:creationId xmlns:a16="http://schemas.microsoft.com/office/drawing/2014/main" id="{22B22CAF-AF16-B612-7DF7-9DC567E7FDFA}"/>
              </a:ext>
            </a:extLst>
          </p:cNvPr>
          <p:cNvSpPr/>
          <p:nvPr/>
        </p:nvSpPr>
        <p:spPr>
          <a:xfrm flipH="1">
            <a:off x="5458721" y="2467828"/>
            <a:ext cx="154495" cy="9024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왼쪽 중괄호 11">
            <a:extLst>
              <a:ext uri="{FF2B5EF4-FFF2-40B4-BE49-F238E27FC236}">
                <a16:creationId xmlns:a16="http://schemas.microsoft.com/office/drawing/2014/main" id="{C98A4D06-CFEC-6FB8-6627-BE3546C63068}"/>
              </a:ext>
            </a:extLst>
          </p:cNvPr>
          <p:cNvSpPr/>
          <p:nvPr/>
        </p:nvSpPr>
        <p:spPr>
          <a:xfrm flipH="1">
            <a:off x="8973474" y="3687376"/>
            <a:ext cx="184698" cy="177714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1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771" y="1924517"/>
            <a:ext cx="6177242" cy="1061506"/>
          </a:xfrm>
        </p:spPr>
        <p:txBody>
          <a:bodyPr/>
          <a:lstStyle/>
          <a:p>
            <a:pPr algn="r"/>
            <a:r>
              <a:rPr lang="en-US" dirty="0"/>
              <a:t>Conclusion of HW6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3148" y="3189515"/>
            <a:ext cx="6415865" cy="25566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Among Midpoint; Trapezoidal; and Simpson methods, the Simpson method had </a:t>
            </a:r>
            <a:r>
              <a:rPr lang="en-US" sz="1600" dirty="0">
                <a:highlight>
                  <a:srgbClr val="FFFF00"/>
                </a:highlight>
              </a:rPr>
              <a:t>exponential decrease </a:t>
            </a:r>
            <a:r>
              <a:rPr lang="en-US" sz="1600" dirty="0"/>
              <a:t>with decrease of sub-interval differences. Overall, decrease of  sub-interval difference increased the accuracy of the result.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Still, the </a:t>
            </a:r>
            <a:r>
              <a:rPr lang="en-US" sz="1600" dirty="0">
                <a:highlight>
                  <a:srgbClr val="FFFF00"/>
                </a:highlight>
              </a:rPr>
              <a:t>Romberg method </a:t>
            </a:r>
            <a:r>
              <a:rPr lang="en-US" sz="1600" dirty="0"/>
              <a:t>is the most accurate and efficient method for integration as it needs the least amount of iteration with smallest error value.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0550-EE65-43CE-B899-F421E742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HW6 with Python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B8703127B43924FAE33BD558229FAED" ma:contentTypeVersion="16" ma:contentTypeDescription="새 문서를 만듭니다." ma:contentTypeScope="" ma:versionID="9df5445966921d8937491e3cbbacbb2e">
  <xsd:schema xmlns:xsd="http://www.w3.org/2001/XMLSchema" xmlns:xs="http://www.w3.org/2001/XMLSchema" xmlns:p="http://schemas.microsoft.com/office/2006/metadata/properties" xmlns:ns3="9d690aca-bf72-48a3-b8d6-c5b440fbde69" xmlns:ns4="d8fd9385-3c48-4e41-b076-557c51b8b833" targetNamespace="http://schemas.microsoft.com/office/2006/metadata/properties" ma:root="true" ma:fieldsID="e5410450073c1d2056acd44ffe13b2d9" ns3:_="" ns4:_="">
    <xsd:import namespace="9d690aca-bf72-48a3-b8d6-c5b440fbde69"/>
    <xsd:import namespace="d8fd9385-3c48-4e41-b076-557c51b8b83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0aca-bf72-48a3-b8d6-c5b440fbde6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9385-3c48-4e41-b076-557c51b8b83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90aca-bf72-48a3-b8d6-c5b440fbde69" xsi:nil="true"/>
  </documentManagement>
</p:properties>
</file>

<file path=customXml/itemProps1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0027DC-3099-418B-835B-074109570D8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690aca-bf72-48a3-b8d6-c5b440fbde69"/>
    <ds:schemaRef ds:uri="d8fd9385-3c48-4e41-b076-557c51b8b83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7F9B5-A097-44C6-9E8A-6F65D534F82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9d690aca-bf72-48a3-b8d6-c5b440fbde69"/>
    <ds:schemaRef ds:uri="http://schemas.openxmlformats.org/package/2006/metadata/core-properties"/>
    <ds:schemaRef ds:uri="http://schemas.microsoft.com/office/infopath/2007/PartnerControls"/>
    <ds:schemaRef ds:uri="d8fd9385-3c48-4e41-b076-557c51b8b833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237</Words>
  <Application>Microsoft Office PowerPoint</Application>
  <PresentationFormat>와이드스크린</PresentationFormat>
  <Paragraphs>65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Tenorite</vt:lpstr>
      <vt:lpstr>Office 테마</vt:lpstr>
      <vt:lpstr>AMSE318 HW6 with python</vt:lpstr>
      <vt:lpstr>HW6-1 Midpoint, trapezoidal, Simpson methods</vt:lpstr>
      <vt:lpstr>HW6-2 Romberg method</vt:lpstr>
      <vt:lpstr>HW6-2 Romberg method</vt:lpstr>
      <vt:lpstr>Conclusion of HW6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/>
  <cp:revision>9</cp:revision>
  <dcterms:created xsi:type="dcterms:W3CDTF">2023-09-06T15:34:39Z</dcterms:created>
  <dcterms:modified xsi:type="dcterms:W3CDTF">2023-11-06T09:49:05Z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0x010100DB8703127B43924FAE33BD558229FAED</vt:lpwstr>
  </property>
  <property fmtid="{D5CDD505-2E9C-101B-9397-08002B2CF9AE}" pid="3" name="MediaServiceImageTags">
    <vt:lpwstr/>
  </property>
</Properties>
</file>