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20"/>
    <a:srgbClr val="F90505"/>
    <a:srgbClr val="FEC200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6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10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77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44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7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42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24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86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43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6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9AE7-508A-4BA7-B5BB-05372CCDBC3D}" type="datetimeFigureOut">
              <a:rPr lang="ko-KR" altLang="en-US" smtClean="0"/>
              <a:pPr/>
              <a:t>2013-11-18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51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132347" y="108284"/>
            <a:ext cx="11935327" cy="66414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/>
          <p:cNvSpPr>
            <a:spLocks noGrp="1"/>
          </p:cNvSpPr>
          <p:nvPr>
            <p:ph type="ctrTitle"/>
          </p:nvPr>
        </p:nvSpPr>
        <p:spPr>
          <a:xfrm>
            <a:off x="1487906" y="364374"/>
            <a:ext cx="9144000" cy="935037"/>
          </a:xfrm>
        </p:spPr>
        <p:txBody>
          <a:bodyPr>
            <a:normAutofit fontScale="90000"/>
          </a:bodyPr>
          <a:lstStyle/>
          <a:p>
            <a:r>
              <a:rPr lang="ko-KR" altLang="en-US" sz="4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재료수치해석 </a:t>
            </a:r>
            <a:r>
              <a:rPr lang="en-US" altLang="ko-KR" sz="4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midterm-revised</a:t>
            </a:r>
            <a:endParaRPr lang="ko-KR" altLang="en-US" sz="44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324853" y="1431758"/>
            <a:ext cx="1163453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부제목 2"/>
          <p:cNvSpPr>
            <a:spLocks noGrp="1"/>
          </p:cNvSpPr>
          <p:nvPr>
            <p:ph type="subTitle" idx="1"/>
          </p:nvPr>
        </p:nvSpPr>
        <p:spPr>
          <a:xfrm>
            <a:off x="9260301" y="6267032"/>
            <a:ext cx="2963779" cy="548857"/>
          </a:xfrm>
        </p:spPr>
        <p:txBody>
          <a:bodyPr/>
          <a:lstStyle/>
          <a:p>
            <a:r>
              <a:rPr lang="en-US" altLang="ko-KR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20100098 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최원미</a:t>
            </a:r>
            <a:endParaRPr lang="ko-KR" altLang="en-US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38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80474" y="195337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result,</a:t>
            </a:r>
            <a:endParaRPr lang="en-US" altLang="ko-KR" sz="1600" dirty="0" smtClean="0"/>
          </a:p>
        </p:txBody>
      </p:sp>
      <p:grpSp>
        <p:nvGrpSpPr>
          <p:cNvPr id="3" name="그룹 2"/>
          <p:cNvGrpSpPr/>
          <p:nvPr/>
        </p:nvGrpSpPr>
        <p:grpSpPr>
          <a:xfrm>
            <a:off x="436875" y="1827358"/>
            <a:ext cx="5013704" cy="3055696"/>
            <a:chOff x="2374231" y="920526"/>
            <a:chExt cx="7515728" cy="4580602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4231" y="1404996"/>
              <a:ext cx="7515728" cy="409613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79695" y="2201779"/>
              <a:ext cx="1359568" cy="369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/>
                <a:t>liquid</a:t>
              </a:r>
              <a:endParaRPr lang="ko-KR" altLang="en-US" sz="1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62662" y="2859507"/>
              <a:ext cx="1359568" cy="380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err="1" smtClean="0"/>
                <a:t>FCC+liquid</a:t>
              </a:r>
              <a:endParaRPr lang="ko-KR" altLang="en-US" sz="1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27948" y="2674840"/>
              <a:ext cx="1359568" cy="369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/>
                <a:t>FCC</a:t>
              </a:r>
              <a:endParaRPr lang="ko-KR" altLang="en-US" sz="1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2053" y="3734986"/>
              <a:ext cx="1359568" cy="369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/>
                <a:t>BCC+FCC</a:t>
              </a:r>
              <a:endParaRPr lang="ko-KR" altLang="en-US" sz="1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32822" y="3598447"/>
              <a:ext cx="1359568" cy="369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/>
                <a:t>BCC</a:t>
              </a:r>
              <a:endParaRPr lang="ko-KR" altLang="en-US" sz="1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59578" y="3242697"/>
              <a:ext cx="1744579" cy="369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err="1" smtClean="0"/>
                <a:t>Liquid+BCC</a:t>
              </a:r>
              <a:endParaRPr lang="ko-KR" altLang="en-US" sz="1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42447" y="920526"/>
              <a:ext cx="3068054" cy="392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err="1" smtClean="0"/>
                <a:t>Tk</a:t>
              </a:r>
              <a:r>
                <a:rPr lang="en-US" altLang="ko-KR" sz="1100" dirty="0" smtClean="0"/>
                <a:t>-Ps phase diagram</a:t>
              </a:r>
              <a:endParaRPr lang="ko-KR" altLang="en-US" sz="1100" dirty="0"/>
            </a:p>
          </p:txBody>
        </p:sp>
      </p:grpSp>
      <p:sp>
        <p:nvSpPr>
          <p:cNvPr id="6" name="오른쪽 화살표 5"/>
          <p:cNvSpPr/>
          <p:nvPr/>
        </p:nvSpPr>
        <p:spPr>
          <a:xfrm>
            <a:off x="5679404" y="3342567"/>
            <a:ext cx="548455" cy="123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/>
        </p:nvGrpSpPr>
        <p:grpSpPr>
          <a:xfrm>
            <a:off x="6686949" y="1777904"/>
            <a:ext cx="4943475" cy="3105150"/>
            <a:chOff x="6615673" y="1761346"/>
            <a:chExt cx="4943475" cy="310515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15673" y="1761346"/>
              <a:ext cx="4943475" cy="310515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9182696" y="2773160"/>
              <a:ext cx="906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liquid</a:t>
              </a:r>
              <a:endParaRPr lang="ko-KR" alt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03853" y="3211927"/>
              <a:ext cx="90696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err="1" smtClean="0"/>
                <a:t>FCC+liquid</a:t>
              </a:r>
              <a:endParaRPr lang="ko-KR" alt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13600" y="3088737"/>
              <a:ext cx="906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FCC</a:t>
              </a:r>
              <a:endParaRPr lang="ko-KR" alt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257007" y="3795955"/>
              <a:ext cx="906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BCC+FCC</a:t>
              </a:r>
              <a:endParaRPr lang="ko-KR" alt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485617" y="3704870"/>
              <a:ext cx="906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BCC</a:t>
              </a:r>
              <a:endParaRPr lang="ko-KR" alt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169918" y="3467551"/>
              <a:ext cx="1163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err="1" smtClean="0"/>
                <a:t>Liquid+BCC</a:t>
              </a:r>
              <a:endParaRPr lang="ko-KR" altLang="en-US" sz="1000" dirty="0"/>
            </a:p>
          </p:txBody>
        </p:sp>
      </p:grpSp>
      <p:pic>
        <p:nvPicPr>
          <p:cNvPr id="26" name="그림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9736" y="5847859"/>
            <a:ext cx="4972050" cy="48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21</Words>
  <Application>Microsoft Office PowerPoint</Application>
  <PresentationFormat>와이드스크린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HY궁서B</vt:lpstr>
      <vt:lpstr>맑은 고딕</vt:lpstr>
      <vt:lpstr>Arial</vt:lpstr>
      <vt:lpstr>Office 테마</vt:lpstr>
      <vt:lpstr>재료수치해석 midterm-revised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최원미</dc:creator>
  <cp:lastModifiedBy>최원미</cp:lastModifiedBy>
  <cp:revision>75</cp:revision>
  <dcterms:created xsi:type="dcterms:W3CDTF">2013-09-04T08:32:59Z</dcterms:created>
  <dcterms:modified xsi:type="dcterms:W3CDTF">2013-11-18T11:59:55Z</dcterms:modified>
</cp:coreProperties>
</file>