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Differentiation Methods</a:t>
            </a:r>
            <a:endParaRPr lang="ko-K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Euler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587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5.25</c:v>
                </c:pt>
                <c:pt idx="2">
                  <c:v>5.875</c:v>
                </c:pt>
                <c:pt idx="3">
                  <c:v>5.125</c:v>
                </c:pt>
                <c:pt idx="4">
                  <c:v>4.5</c:v>
                </c:pt>
                <c:pt idx="5">
                  <c:v>4.75</c:v>
                </c:pt>
                <c:pt idx="6">
                  <c:v>5.875</c:v>
                </c:pt>
                <c:pt idx="7">
                  <c:v>7.125</c:v>
                </c:pt>
                <c:pt idx="8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99-4BED-9517-D8923D7F0203}"/>
            </c:ext>
          </c:extLst>
        </c:ser>
        <c:ser>
          <c:idx val="1"/>
          <c:order val="1"/>
          <c:tx>
            <c:v>Midpoint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1</c:v>
                </c:pt>
                <c:pt idx="1">
                  <c:v>3.109375</c:v>
                </c:pt>
                <c:pt idx="2">
                  <c:v>2.8125</c:v>
                </c:pt>
                <c:pt idx="3">
                  <c:v>1.984375</c:v>
                </c:pt>
                <c:pt idx="4">
                  <c:v>1.75</c:v>
                </c:pt>
                <c:pt idx="5">
                  <c:v>2.484375</c:v>
                </c:pt>
                <c:pt idx="6">
                  <c:v>3.8125</c:v>
                </c:pt>
                <c:pt idx="7">
                  <c:v>4.609375</c:v>
                </c:pt>
                <c:pt idx="8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99-4BED-9517-D8923D7F0203}"/>
            </c:ext>
          </c:extLst>
        </c:ser>
        <c:ser>
          <c:idx val="2"/>
          <c:order val="2"/>
          <c:tx>
            <c:v>Heun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1587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1</c:v>
                </c:pt>
                <c:pt idx="1">
                  <c:v>3.4375</c:v>
                </c:pt>
                <c:pt idx="2">
                  <c:v>3.375</c:v>
                </c:pt>
                <c:pt idx="3">
                  <c:v>2.6875</c:v>
                </c:pt>
                <c:pt idx="4">
                  <c:v>2.5</c:v>
                </c:pt>
                <c:pt idx="5">
                  <c:v>3.1875</c:v>
                </c:pt>
                <c:pt idx="6">
                  <c:v>4.375</c:v>
                </c:pt>
                <c:pt idx="7">
                  <c:v>4.9375</c:v>
                </c:pt>
                <c:pt idx="8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A99-4BED-9517-D8923D7F0203}"/>
            </c:ext>
          </c:extLst>
        </c:ser>
        <c:ser>
          <c:idx val="3"/>
          <c:order val="3"/>
          <c:tx>
            <c:v>RK4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15875">
                <a:solidFill>
                  <a:schemeClr val="accent4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Sheet1!$E$2:$E$10</c:f>
              <c:numCache>
                <c:formatCode>General</c:formatCode>
                <c:ptCount val="9"/>
                <c:pt idx="0">
                  <c:v>1</c:v>
                </c:pt>
                <c:pt idx="1">
                  <c:v>3.21875</c:v>
                </c:pt>
                <c:pt idx="2">
                  <c:v>3</c:v>
                </c:pt>
                <c:pt idx="3">
                  <c:v>2.21875</c:v>
                </c:pt>
                <c:pt idx="4">
                  <c:v>2</c:v>
                </c:pt>
                <c:pt idx="5">
                  <c:v>2.71875</c:v>
                </c:pt>
                <c:pt idx="6">
                  <c:v>4</c:v>
                </c:pt>
                <c:pt idx="7">
                  <c:v>4.71875</c:v>
                </c:pt>
                <c:pt idx="8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A99-4BED-9517-D8923D7F0203}"/>
            </c:ext>
          </c:extLst>
        </c:ser>
        <c:ser>
          <c:idx val="4"/>
          <c:order val="4"/>
          <c:tx>
            <c:v>TRUE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1587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  <c:pt idx="0">
                  <c:v>1</c:v>
                </c:pt>
                <c:pt idx="1">
                  <c:v>3.21875</c:v>
                </c:pt>
                <c:pt idx="2">
                  <c:v>3</c:v>
                </c:pt>
                <c:pt idx="3">
                  <c:v>2.21875</c:v>
                </c:pt>
                <c:pt idx="4">
                  <c:v>2</c:v>
                </c:pt>
                <c:pt idx="5">
                  <c:v>2.71875</c:v>
                </c:pt>
                <c:pt idx="6">
                  <c:v>4</c:v>
                </c:pt>
                <c:pt idx="7">
                  <c:v>4.71875</c:v>
                </c:pt>
                <c:pt idx="8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A99-4BED-9517-D8923D7F0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987456"/>
        <c:axId val="770988704"/>
      </c:scatterChart>
      <c:valAx>
        <c:axId val="770987456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X-plot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70988704"/>
        <c:crosses val="autoZero"/>
        <c:crossBetween val="midCat"/>
      </c:valAx>
      <c:valAx>
        <c:axId val="77098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Y-plot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709874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9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29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92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9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5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86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09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49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68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9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467F-8B2F-46D8-9282-3E7548D773B9}" type="datetimeFigureOut">
              <a:rPr lang="ko-KR" altLang="en-US" smtClean="0"/>
              <a:t>2017-11-17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19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Methods </a:t>
            </a:r>
            <a:r>
              <a:rPr lang="en-US" altLang="ko-KR" dirty="0" smtClean="0"/>
              <a:t>#7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20150164 </a:t>
            </a:r>
            <a:r>
              <a:rPr lang="ko-KR" altLang="en-US" dirty="0" smtClean="0"/>
              <a:t>신소재공학과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김성진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7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Theoretical Background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524250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Euler Method (RK1)</a:t>
            </a:r>
            <a:endParaRPr lang="en-US" altLang="ko-KR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235337" y="1825625"/>
            <a:ext cx="48158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err="1" smtClean="0"/>
              <a:t>Runge-Kutta</a:t>
            </a:r>
            <a:r>
              <a:rPr lang="en-US" altLang="ko-KR" dirty="0" smtClean="0"/>
              <a:t> Method (RK4)</a:t>
            </a:r>
            <a:endParaRPr lang="en-US" altLang="ko-KR" dirty="0" smtClean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416" y="2594413"/>
            <a:ext cx="3219994" cy="51935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797" y="2347912"/>
            <a:ext cx="3676106" cy="76585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6797" y="3113767"/>
            <a:ext cx="4111534" cy="87214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6797" y="4060538"/>
            <a:ext cx="2768540" cy="2041798"/>
          </a:xfrm>
          <a:prstGeom prst="rect">
            <a:avLst/>
          </a:prstGeom>
        </p:spPr>
      </p:pic>
      <p:pic>
        <p:nvPicPr>
          <p:cNvPr id="12" name="내용 개체 틀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9192" y="4060538"/>
            <a:ext cx="4601381" cy="694326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241" y="4850897"/>
            <a:ext cx="3011555" cy="72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6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242" y="873984"/>
            <a:ext cx="3952875" cy="26193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242" y="3608475"/>
            <a:ext cx="3629025" cy="311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/>
          <a:srcRect l="510"/>
          <a:stretch/>
        </p:blipFill>
        <p:spPr>
          <a:xfrm>
            <a:off x="1036320" y="1582646"/>
            <a:ext cx="4340200" cy="25241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1695" y="4181608"/>
            <a:ext cx="431482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7183" y="4056834"/>
            <a:ext cx="3571875" cy="26384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183" y="1027906"/>
            <a:ext cx="4686300" cy="264795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" y="1630749"/>
            <a:ext cx="4314825" cy="2486025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5"/>
          <a:srcRect l="430"/>
          <a:stretch/>
        </p:blipFill>
        <p:spPr>
          <a:xfrm>
            <a:off x="1036320" y="4190184"/>
            <a:ext cx="4343672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8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692100"/>
              </p:ext>
            </p:extLst>
          </p:nvPr>
        </p:nvGraphicFramePr>
        <p:xfrm>
          <a:off x="5558655" y="1445624"/>
          <a:ext cx="5643154" cy="349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838200" y="5167311"/>
            <a:ext cx="10515600" cy="1009651"/>
          </a:xfrm>
        </p:spPr>
        <p:txBody>
          <a:bodyPr/>
          <a:lstStyle/>
          <a:p>
            <a:r>
              <a:rPr lang="en-US" altLang="ko-KR" dirty="0" smtClean="0"/>
              <a:t>Accuracy : </a:t>
            </a:r>
            <a:r>
              <a:rPr lang="en-US" altLang="ko-KR" i="1" dirty="0" smtClean="0"/>
              <a:t>RK4 &gt; Midpoint &gt; </a:t>
            </a:r>
            <a:r>
              <a:rPr lang="en-US" altLang="ko-KR" i="1" dirty="0" err="1" smtClean="0"/>
              <a:t>Heun</a:t>
            </a:r>
            <a:r>
              <a:rPr lang="en-US" altLang="ko-KR" i="1" dirty="0" smtClean="0"/>
              <a:t> &gt; Euler</a:t>
            </a:r>
            <a:endParaRPr lang="ko-KR" altLang="en-US" i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72139"/>
            <a:ext cx="51911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3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35</Words>
  <Application>Microsoft Office PowerPoint</Application>
  <PresentationFormat>와이드스크린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Numerical Methods #7</vt:lpstr>
      <vt:lpstr>Theoretical Background </vt:lpstr>
      <vt:lpstr>Code</vt:lpstr>
      <vt:lpstr>Code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#1</dc:title>
  <dc:creator>Seongjin Kim</dc:creator>
  <cp:lastModifiedBy>Seongjin Kim</cp:lastModifiedBy>
  <cp:revision>66</cp:revision>
  <dcterms:created xsi:type="dcterms:W3CDTF">2017-09-06T04:04:39Z</dcterms:created>
  <dcterms:modified xsi:type="dcterms:W3CDTF">2017-11-17T15:01:53Z</dcterms:modified>
</cp:coreProperties>
</file>