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59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9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29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92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9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5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86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09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49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68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9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467F-8B2F-46D8-9282-3E7548D773B9}" type="datetimeFigureOut">
              <a:rPr lang="ko-KR" altLang="en-US" smtClean="0"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19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</a:t>
            </a:r>
            <a:r>
              <a:rPr lang="en-US" altLang="ko-KR" smtClean="0"/>
              <a:t>Methods #4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20150164 </a:t>
            </a:r>
            <a:r>
              <a:rPr lang="ko-KR" altLang="en-US" dirty="0" smtClean="0"/>
              <a:t>신소재공학과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김성진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7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Inverse Matrix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3719" y="1853676"/>
            <a:ext cx="3419475" cy="7239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566" y="2802237"/>
            <a:ext cx="3048000" cy="27717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3472" y="420163"/>
            <a:ext cx="4219575" cy="28670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5372" y="3393865"/>
            <a:ext cx="425767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Theoretical Background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992" y="5553662"/>
            <a:ext cx="4373202" cy="7436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6"/>
              <p:cNvSpPr txBox="1"/>
              <p:nvPr/>
            </p:nvSpPr>
            <p:spPr>
              <a:xfrm>
                <a:off x="5768473" y="1526839"/>
                <a:ext cx="4166077" cy="642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=°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𝑑𝑖𝑎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𝑙𝑖𝑞𝑢𝑖𝑑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473" y="1526839"/>
                <a:ext cx="4166077" cy="6428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7"/>
              <p:cNvSpPr txBox="1"/>
              <p:nvPr/>
            </p:nvSpPr>
            <p:spPr>
              <a:xfrm>
                <a:off x="5768473" y="2169707"/>
                <a:ext cx="4678332" cy="642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Ge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=°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𝑑𝑖𝑎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𝑙𝑖𝑞𝑢𝑖𝑑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473" y="2169707"/>
                <a:ext cx="4678332" cy="6428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15"/>
              <p:cNvSpPr txBox="1"/>
              <p:nvPr/>
            </p:nvSpPr>
            <p:spPr>
              <a:xfrm>
                <a:off x="6067464" y="2920123"/>
                <a:ext cx="3568093" cy="634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p>
                            </m:sSubSup>
                            <m:r>
                              <m:rPr>
                                <m:brk m:alnAt="7"/>
                              </m:r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p>
                            </m:sSubSup>
                            <m:r>
                              <m:rPr>
                                <m:brk m:alnAt="7"/>
                              </m:r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p>
                            </m:sSubSup>
                            <m:r>
                              <m:rPr>
                                <m:brk m:alnAt="7"/>
                              </m:r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m:rPr>
                                    <m:brk m:alnAt="7"/>
                                  </m:r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p>
                            </m:sSubSup>
                            <m:r>
                              <m:rPr>
                                <m:brk m:alnAt="7"/>
                              </m:r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]=[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ko-KR" altLang="en-US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 panose="02040503050406030204" pitchFamily="18" charset="0"/>
                                  </a:rPr>
                                  <m:t>Si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sup>
                            </m:sSubSup>
                            <m: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μ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ko-KR" altLang="en-US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 panose="02040503050406030204" pitchFamily="18" charset="0"/>
                                  </a:rPr>
                                  <m:t>Ge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sup>
                            </m:sSubSup>
                            <m: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μ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sup>
                            </m:sSubSup>
                          </m:e>
                        </m:mr>
                      </m:m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464" y="2920123"/>
                <a:ext cx="3568093" cy="634533"/>
              </a:xfrm>
              <a:prstGeom prst="rect">
                <a:avLst/>
              </a:prstGeom>
              <a:blipFill rotWithShape="0">
                <a:blip r:embed="rId5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5200" y="3978786"/>
            <a:ext cx="2277160" cy="15717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81524" y="4333693"/>
            <a:ext cx="7340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FF0000"/>
                </a:solidFill>
              </a:rPr>
              <a:t>INVERSE MATRIX + NEWTON METHODE !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2026732"/>
            <a:ext cx="3743325" cy="6000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9238" y="1686297"/>
            <a:ext cx="306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Ideal solution model :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7"/>
              <p:cNvSpPr txBox="1"/>
              <p:nvPr/>
            </p:nvSpPr>
            <p:spPr>
              <a:xfrm>
                <a:off x="1123209" y="2701844"/>
                <a:ext cx="3173305" cy="2957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1,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1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2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209" y="2701844"/>
                <a:ext cx="3173305" cy="295787"/>
              </a:xfrm>
              <a:prstGeom prst="rect">
                <a:avLst/>
              </a:prstGeom>
              <a:blipFill rotWithShape="0">
                <a:blip r:embed="rId8"/>
                <a:stretch>
                  <a:fillRect l="-1919" t="-24490" r="-3647" b="-4285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직사각형 12"/>
              <p:cNvSpPr/>
              <p:nvPr/>
            </p:nvSpPr>
            <p:spPr>
              <a:xfrm>
                <a:off x="1449238" y="3149759"/>
                <a:ext cx="1147302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3" name="직사각형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238" y="3149759"/>
                <a:ext cx="1147302" cy="391261"/>
              </a:xfrm>
              <a:prstGeom prst="rect">
                <a:avLst/>
              </a:prstGeom>
              <a:blipFill rotWithShape="0">
                <a:blip r:embed="rId9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직사각형 13"/>
              <p:cNvSpPr/>
              <p:nvPr/>
            </p:nvSpPr>
            <p:spPr>
              <a:xfrm>
                <a:off x="2663780" y="3149759"/>
                <a:ext cx="1255600" cy="388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Ge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780" y="3149759"/>
                <a:ext cx="1255600" cy="388120"/>
              </a:xfrm>
              <a:prstGeom prst="rect">
                <a:avLst/>
              </a:prstGeom>
              <a:blipFill rotWithShape="0">
                <a:blip r:embed="rId10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39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Code - 1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388280"/>
            <a:ext cx="4286250" cy="2190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54332" y="952094"/>
            <a:ext cx="45892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Si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Melting point</a:t>
            </a:r>
            <a:r>
              <a:rPr lang="ko-KR" altLang="en-US" dirty="0" smtClean="0"/>
              <a:t>부터 </a:t>
            </a:r>
            <a:r>
              <a:rPr lang="en-US" altLang="ko-KR" dirty="0" smtClean="0"/>
              <a:t>Ge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Melting point</a:t>
            </a:r>
            <a:r>
              <a:rPr lang="ko-KR" altLang="en-US" dirty="0" smtClean="0"/>
              <a:t>까지 </a:t>
            </a:r>
            <a:r>
              <a:rPr lang="en-US" altLang="ko-KR" dirty="0" smtClean="0"/>
              <a:t>T </a:t>
            </a:r>
            <a:r>
              <a:rPr lang="ko-KR" altLang="en-US" dirty="0" smtClean="0"/>
              <a:t>값 </a:t>
            </a:r>
            <a:r>
              <a:rPr lang="en-US" altLang="ko-KR" dirty="0" smtClean="0"/>
              <a:t>5K</a:t>
            </a:r>
            <a:r>
              <a:rPr lang="ko-KR" altLang="en-US" dirty="0" smtClean="0"/>
              <a:t>씩 계산 수행</a:t>
            </a: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예외 처리 </a:t>
            </a:r>
            <a:r>
              <a:rPr lang="en-US" altLang="ko-KR" dirty="0" smtClean="0"/>
              <a:t>(x&lt;0 or </a:t>
            </a:r>
            <a:r>
              <a:rPr lang="en-US" altLang="ko-KR" dirty="0" smtClean="0"/>
              <a:t>x&gt;1) </a:t>
            </a:r>
            <a:r>
              <a:rPr lang="en-US" altLang="ko-KR" dirty="0" smtClean="0"/>
              <a:t>: </a:t>
            </a:r>
            <a:r>
              <a:rPr lang="en-US" altLang="ko-KR" dirty="0" smtClean="0"/>
              <a:t>0~1 </a:t>
            </a:r>
            <a:r>
              <a:rPr lang="ko-KR" altLang="en-US" dirty="0" smtClean="0"/>
              <a:t>사이 </a:t>
            </a:r>
            <a:r>
              <a:rPr lang="en-US" altLang="ko-KR" dirty="0" smtClean="0"/>
              <a:t>Order E-7 </a:t>
            </a:r>
            <a:r>
              <a:rPr lang="ko-KR" altLang="en-US" dirty="0" smtClean="0"/>
              <a:t>범위의 수로 </a:t>
            </a:r>
            <a:r>
              <a:rPr lang="en-US" altLang="ko-KR" dirty="0" smtClean="0"/>
              <a:t>random </a:t>
            </a:r>
            <a:r>
              <a:rPr lang="ko-KR" altLang="en-US" dirty="0" smtClean="0"/>
              <a:t>함수</a:t>
            </a: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N (iteration) </a:t>
            </a:r>
            <a:r>
              <a:rPr lang="en-US" altLang="ko-KR" dirty="0" smtClean="0"/>
              <a:t>3~4</a:t>
            </a:r>
            <a:r>
              <a:rPr lang="ko-KR" altLang="en-US" dirty="0" smtClean="0"/>
              <a:t>번 </a:t>
            </a:r>
            <a:r>
              <a:rPr lang="ko-KR" altLang="en-US" dirty="0" smtClean="0"/>
              <a:t>내로 계산 수행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34" y="1690688"/>
            <a:ext cx="457200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6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</a:t>
            </a:r>
            <a:r>
              <a:rPr lang="en-US" altLang="ko-KR" dirty="0" smtClean="0"/>
              <a:t>Code - 2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69494"/>
            <a:ext cx="4726453" cy="435133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rcRect r="47704" b="1146"/>
          <a:stretch/>
        </p:blipFill>
        <p:spPr>
          <a:xfrm>
            <a:off x="6096000" y="1027906"/>
            <a:ext cx="4951300" cy="492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&amp; Graph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25" y="1602941"/>
            <a:ext cx="6734175" cy="4352925"/>
          </a:xfrm>
          <a:prstGeom prst="rect">
            <a:avLst/>
          </a:prstGeom>
        </p:spPr>
      </p:pic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152" t="73" r="10477" b="198"/>
          <a:stretch/>
        </p:blipFill>
        <p:spPr>
          <a:xfrm>
            <a:off x="276791" y="1602941"/>
            <a:ext cx="5095443" cy="433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74</Words>
  <Application>Microsoft Office PowerPoint</Application>
  <PresentationFormat>와이드스크린</PresentationFormat>
  <Paragraphs>20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테마</vt:lpstr>
      <vt:lpstr>Numerical Methods #4</vt:lpstr>
      <vt:lpstr>Inverse Matrix</vt:lpstr>
      <vt:lpstr>Theoretical Background</vt:lpstr>
      <vt:lpstr>Main Code - 1</vt:lpstr>
      <vt:lpstr>Main Code - 2</vt:lpstr>
      <vt:lpstr>Data &amp; 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#1</dc:title>
  <dc:creator>Seongjin Kim</dc:creator>
  <cp:lastModifiedBy>Seongjin Kim</cp:lastModifiedBy>
  <cp:revision>23</cp:revision>
  <dcterms:created xsi:type="dcterms:W3CDTF">2017-09-06T04:04:39Z</dcterms:created>
  <dcterms:modified xsi:type="dcterms:W3CDTF">2017-10-31T14:36:39Z</dcterms:modified>
</cp:coreProperties>
</file>