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4D43-7AFF-4DC3-BD8A-32752D4C5498}" type="datetimeFigureOut">
              <a:rPr lang="ko-KR" altLang="en-US" smtClean="0"/>
              <a:t>2016-09-20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38BB-B713-44D6-B5DA-66078115D9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1378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4D43-7AFF-4DC3-BD8A-32752D4C5498}" type="datetimeFigureOut">
              <a:rPr lang="ko-KR" altLang="en-US" smtClean="0"/>
              <a:t>2016-09-20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38BB-B713-44D6-B5DA-66078115D9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9894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4D43-7AFF-4DC3-BD8A-32752D4C5498}" type="datetimeFigureOut">
              <a:rPr lang="ko-KR" altLang="en-US" smtClean="0"/>
              <a:t>2016-09-20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38BB-B713-44D6-B5DA-66078115D9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4132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4D43-7AFF-4DC3-BD8A-32752D4C5498}" type="datetimeFigureOut">
              <a:rPr lang="ko-KR" altLang="en-US" smtClean="0"/>
              <a:t>2016-09-20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38BB-B713-44D6-B5DA-66078115D9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7640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4D43-7AFF-4DC3-BD8A-32752D4C5498}" type="datetimeFigureOut">
              <a:rPr lang="ko-KR" altLang="en-US" smtClean="0"/>
              <a:t>2016-09-20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38BB-B713-44D6-B5DA-66078115D9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7151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4D43-7AFF-4DC3-BD8A-32752D4C5498}" type="datetimeFigureOut">
              <a:rPr lang="ko-KR" altLang="en-US" smtClean="0"/>
              <a:t>2016-09-20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38BB-B713-44D6-B5DA-66078115D9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2050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4D43-7AFF-4DC3-BD8A-32752D4C5498}" type="datetimeFigureOut">
              <a:rPr lang="ko-KR" altLang="en-US" smtClean="0"/>
              <a:t>2016-09-20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38BB-B713-44D6-B5DA-66078115D9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3567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4D43-7AFF-4DC3-BD8A-32752D4C5498}" type="datetimeFigureOut">
              <a:rPr lang="ko-KR" altLang="en-US" smtClean="0"/>
              <a:t>2016-09-20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38BB-B713-44D6-B5DA-66078115D9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3223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4D43-7AFF-4DC3-BD8A-32752D4C5498}" type="datetimeFigureOut">
              <a:rPr lang="ko-KR" altLang="en-US" smtClean="0"/>
              <a:t>2016-09-20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38BB-B713-44D6-B5DA-66078115D9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9210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4D43-7AFF-4DC3-BD8A-32752D4C5498}" type="datetimeFigureOut">
              <a:rPr lang="ko-KR" altLang="en-US" smtClean="0"/>
              <a:t>2016-09-20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38BB-B713-44D6-B5DA-66078115D9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7855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4D43-7AFF-4DC3-BD8A-32752D4C5498}" type="datetimeFigureOut">
              <a:rPr lang="ko-KR" altLang="en-US" smtClean="0"/>
              <a:t>2016-09-20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38BB-B713-44D6-B5DA-66078115D9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2122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B4D43-7AFF-4DC3-BD8A-32752D4C5498}" type="datetimeFigureOut">
              <a:rPr lang="ko-KR" altLang="en-US" smtClean="0"/>
              <a:t>2016-09-20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438BB-B713-44D6-B5DA-66078115D9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9954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850232"/>
          </a:xfrm>
        </p:spPr>
        <p:txBody>
          <a:bodyPr>
            <a:noAutofit/>
          </a:bodyPr>
          <a:lstStyle/>
          <a:p>
            <a:pPr algn="ctr"/>
            <a:r>
              <a:rPr lang="en-US" altLang="ko-KR" sz="2400" dirty="0"/>
              <a:t>Thermodynamic analysis for the size-dependence of Si</a:t>
            </a:r>
            <a:r>
              <a:rPr lang="en-US" altLang="ko-KR" sz="2400" baseline="-25000" dirty="0"/>
              <a:t>1-x</a:t>
            </a:r>
            <a:r>
              <a:rPr lang="en-US" altLang="ko-KR" sz="2400" dirty="0"/>
              <a:t>Ge</a:t>
            </a:r>
            <a:r>
              <a:rPr lang="en-US" altLang="ko-KR" sz="2400" baseline="-25000" dirty="0"/>
              <a:t>x</a:t>
            </a:r>
            <a:r>
              <a:rPr lang="en-US" altLang="ko-KR" sz="2400" dirty="0"/>
              <a:t> nanowire composition grown by a VLS method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850233"/>
            <a:ext cx="9144000" cy="6007767"/>
          </a:xfrm>
        </p:spPr>
        <p:txBody>
          <a:bodyPr>
            <a:noAutofit/>
          </a:bodyPr>
          <a:lstStyle/>
          <a:p>
            <a:endParaRPr lang="en-US" altLang="ko-KR" sz="100" dirty="0" smtClean="0"/>
          </a:p>
          <a:p>
            <a:r>
              <a:rPr lang="en-US" altLang="ko-KR" sz="1800" dirty="0" smtClean="0"/>
              <a:t>Background</a:t>
            </a:r>
          </a:p>
          <a:p>
            <a:pPr lvl="1"/>
            <a:r>
              <a:rPr lang="en-US" altLang="ko-KR" sz="1600" dirty="0" smtClean="0"/>
              <a:t>Si</a:t>
            </a:r>
            <a:r>
              <a:rPr lang="en-US" altLang="ko-KR" sz="1600" baseline="-25000" dirty="0" smtClean="0"/>
              <a:t>1-x</a:t>
            </a:r>
            <a:r>
              <a:rPr lang="en-US" altLang="ko-KR" sz="1600" dirty="0" smtClean="0"/>
              <a:t>Ge</a:t>
            </a:r>
            <a:r>
              <a:rPr lang="en-US" altLang="ko-KR" sz="1600" baseline="-25000" dirty="0" smtClean="0"/>
              <a:t>x</a:t>
            </a:r>
            <a:r>
              <a:rPr lang="en-US" altLang="ko-KR" sz="1600" dirty="0" smtClean="0"/>
              <a:t> nanowire</a:t>
            </a:r>
            <a:r>
              <a:rPr lang="ko-KR" altLang="en-US" sz="1600" dirty="0" smtClean="0"/>
              <a:t>는 화학</a:t>
            </a:r>
            <a:r>
              <a:rPr lang="ko-KR" altLang="en-US" sz="1600" dirty="0"/>
              <a:t>적</a:t>
            </a:r>
            <a:r>
              <a:rPr lang="ko-KR" altLang="en-US" sz="1600" dirty="0" smtClean="0"/>
              <a:t> 조성을 조절하여 전기적 특성을 조절할 수 있어 </a:t>
            </a:r>
            <a:r>
              <a:rPr lang="ko-KR" altLang="en-US" sz="1600" dirty="0" err="1" smtClean="0"/>
              <a:t>광전소재</a:t>
            </a:r>
            <a:r>
              <a:rPr lang="ko-KR" altLang="en-US" sz="1600" dirty="0" smtClean="0"/>
              <a:t> 및 센서 등의 분야에서 주목 받고 있음</a:t>
            </a:r>
            <a:r>
              <a:rPr lang="en-US" altLang="ko-KR" sz="1600" dirty="0" smtClean="0"/>
              <a:t>.</a:t>
            </a:r>
          </a:p>
          <a:p>
            <a:pPr lvl="1"/>
            <a:r>
              <a:rPr lang="en-US" altLang="ko-KR" sz="1600" dirty="0" smtClean="0"/>
              <a:t>VLS </a:t>
            </a:r>
            <a:r>
              <a:rPr lang="ko-KR" altLang="en-US" sz="1600" dirty="0" smtClean="0"/>
              <a:t>방식으로 성장시킨 </a:t>
            </a:r>
            <a:r>
              <a:rPr lang="en-US" altLang="ko-KR" sz="1600" dirty="0" smtClean="0"/>
              <a:t>nanowire</a:t>
            </a:r>
            <a:r>
              <a:rPr lang="ko-KR" altLang="en-US" sz="1600" dirty="0" smtClean="0"/>
              <a:t>의 경우 지름의 크기가 </a:t>
            </a:r>
            <a:r>
              <a:rPr lang="en-US" altLang="ko-KR" sz="1600" dirty="0" smtClean="0"/>
              <a:t>Si</a:t>
            </a:r>
            <a:r>
              <a:rPr lang="en-US" altLang="ko-KR" sz="1600" baseline="-25000" dirty="0" smtClean="0"/>
              <a:t>1-x</a:t>
            </a:r>
            <a:r>
              <a:rPr lang="en-US" altLang="ko-KR" sz="1600" dirty="0" smtClean="0"/>
              <a:t>Ge</a:t>
            </a:r>
            <a:r>
              <a:rPr lang="en-US" altLang="ko-KR" sz="1600" baseline="-25000" dirty="0" smtClean="0"/>
              <a:t>x</a:t>
            </a:r>
            <a:r>
              <a:rPr lang="ko-KR" altLang="en-US" sz="1600" dirty="0" smtClean="0"/>
              <a:t>의 조성에 영향을 준다는 연구 결과가 있음</a:t>
            </a:r>
            <a:r>
              <a:rPr lang="en-US" altLang="ko-KR" sz="1600" dirty="0" smtClean="0"/>
              <a:t>.</a:t>
            </a:r>
          </a:p>
          <a:p>
            <a:pPr lvl="1"/>
            <a:r>
              <a:rPr lang="en-US" altLang="ko-KR" sz="1600" dirty="0" smtClean="0"/>
              <a:t>Gibbs-Thompson effect</a:t>
            </a:r>
            <a:r>
              <a:rPr lang="ko-KR" altLang="en-US" sz="1600" dirty="0" smtClean="0"/>
              <a:t>가 원인이라는 추정만 있어 정확한 메커니즘을 밝히는 연구가 필요함</a:t>
            </a:r>
            <a:endParaRPr lang="en-US" altLang="ko-KR" sz="1600" dirty="0" smtClean="0"/>
          </a:p>
          <a:p>
            <a:r>
              <a:rPr lang="en-US" altLang="ko-KR" sz="1800" dirty="0" smtClean="0"/>
              <a:t>Method</a:t>
            </a:r>
          </a:p>
          <a:p>
            <a:pPr lvl="1"/>
            <a:r>
              <a:rPr lang="en-US" altLang="ko-KR" sz="1600" dirty="0" smtClean="0"/>
              <a:t>VLS </a:t>
            </a:r>
            <a:r>
              <a:rPr lang="ko-KR" altLang="en-US" sz="1600" dirty="0" smtClean="0"/>
              <a:t>방식을 통한 </a:t>
            </a:r>
            <a:r>
              <a:rPr lang="en-US" altLang="ko-KR" sz="1600" dirty="0" smtClean="0"/>
              <a:t>nanowire </a:t>
            </a:r>
            <a:r>
              <a:rPr lang="ko-KR" altLang="en-US" sz="1600" dirty="0" smtClean="0"/>
              <a:t>성장을 가정함</a:t>
            </a:r>
            <a:r>
              <a:rPr lang="en-US" altLang="ko-KR" sz="1600" dirty="0" smtClean="0"/>
              <a:t>.</a:t>
            </a:r>
          </a:p>
          <a:p>
            <a:pPr lvl="1"/>
            <a:r>
              <a:rPr lang="en-US" altLang="ko-KR" sz="1600" dirty="0" smtClean="0"/>
              <a:t>Liquid</a:t>
            </a:r>
            <a:r>
              <a:rPr lang="ko-KR" altLang="en-US" sz="1600" dirty="0" smtClean="0"/>
              <a:t>와 </a:t>
            </a:r>
            <a:r>
              <a:rPr lang="en-US" altLang="ko-KR" sz="1600" dirty="0" smtClean="0"/>
              <a:t>vapor </a:t>
            </a:r>
            <a:r>
              <a:rPr lang="ko-KR" altLang="en-US" sz="1600" dirty="0" smtClean="0"/>
              <a:t>사이가 </a:t>
            </a:r>
            <a:r>
              <a:rPr lang="en-US" altLang="ko-KR" sz="1600" dirty="0" smtClean="0"/>
              <a:t>non-equilibrium state</a:t>
            </a:r>
            <a:r>
              <a:rPr lang="ko-KR" altLang="en-US" sz="1600" dirty="0" smtClean="0"/>
              <a:t>라고 설정함</a:t>
            </a:r>
            <a:r>
              <a:rPr lang="en-US" altLang="ko-KR" sz="1600" dirty="0" smtClean="0"/>
              <a:t>.</a:t>
            </a:r>
          </a:p>
          <a:p>
            <a:pPr lvl="1"/>
            <a:r>
              <a:rPr lang="ko-KR" altLang="en-US" sz="1600" dirty="0" smtClean="0"/>
              <a:t>기상의</a:t>
            </a:r>
            <a:r>
              <a:rPr lang="en-US" altLang="ko-KR" sz="1600" dirty="0" smtClean="0"/>
              <a:t> Si, Ge activity</a:t>
            </a:r>
            <a:r>
              <a:rPr lang="ko-KR" altLang="en-US" sz="1600" dirty="0" smtClean="0"/>
              <a:t>를 계산하여 </a:t>
            </a:r>
            <a:r>
              <a:rPr lang="en-US" altLang="ko-KR" sz="1600" dirty="0" smtClean="0"/>
              <a:t>liquid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drople</a:t>
            </a:r>
            <a:r>
              <a:rPr lang="en-US" altLang="ko-KR" sz="1600" dirty="0"/>
              <a:t>t</a:t>
            </a:r>
            <a:r>
              <a:rPr lang="ko-KR" altLang="en-US" sz="1600" dirty="0" smtClean="0"/>
              <a:t>의 조성을 계산함</a:t>
            </a:r>
            <a:r>
              <a:rPr lang="en-US" altLang="ko-KR" sz="1600" dirty="0" smtClean="0"/>
              <a:t>.</a:t>
            </a:r>
          </a:p>
          <a:p>
            <a:pPr lvl="1"/>
            <a:r>
              <a:rPr lang="en-US" altLang="ko-KR" sz="1600" dirty="0" smtClean="0"/>
              <a:t>Size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independence</a:t>
            </a:r>
            <a:r>
              <a:rPr lang="ko-KR" altLang="en-US" sz="1600" dirty="0" smtClean="0"/>
              <a:t>와 </a:t>
            </a:r>
            <a:r>
              <a:rPr lang="en-US" altLang="ko-KR" sz="1600" dirty="0" smtClean="0"/>
              <a:t>rule of mixture</a:t>
            </a:r>
            <a:r>
              <a:rPr lang="ko-KR" altLang="en-US" sz="1600" dirty="0" smtClean="0"/>
              <a:t>를 이용해 </a:t>
            </a:r>
            <a:r>
              <a:rPr lang="en-US" altLang="ko-KR" sz="1600" dirty="0" smtClean="0"/>
              <a:t>surface energy</a:t>
            </a:r>
            <a:r>
              <a:rPr lang="ko-KR" altLang="en-US" sz="1600" dirty="0" smtClean="0"/>
              <a:t>와</a:t>
            </a:r>
            <a:r>
              <a:rPr lang="en-US" altLang="ko-KR" sz="1600" dirty="0" smtClean="0"/>
              <a:t> molar volume</a:t>
            </a:r>
            <a:r>
              <a:rPr lang="ko-KR" altLang="en-US" sz="1600" dirty="0"/>
              <a:t> </a:t>
            </a:r>
            <a:r>
              <a:rPr lang="ko-KR" altLang="en-US" sz="1600" dirty="0" smtClean="0"/>
              <a:t>을 얻고 </a:t>
            </a:r>
            <a:r>
              <a:rPr lang="en-US" altLang="ko-KR" sz="1600" dirty="0" smtClean="0"/>
              <a:t>capillarity effect</a:t>
            </a:r>
            <a:r>
              <a:rPr lang="ko-KR" altLang="en-US" sz="1600" dirty="0" smtClean="0"/>
              <a:t>를 고려함</a:t>
            </a:r>
            <a:r>
              <a:rPr lang="en-US" altLang="ko-KR" sz="1600" dirty="0" smtClean="0"/>
              <a:t>.</a:t>
            </a:r>
          </a:p>
          <a:p>
            <a:r>
              <a:rPr lang="en-US" altLang="ko-KR" sz="1800" dirty="0" smtClean="0"/>
              <a:t>Result and discussion</a:t>
            </a:r>
          </a:p>
          <a:p>
            <a:pPr lvl="1"/>
            <a:r>
              <a:rPr lang="en-US" altLang="ko-KR" sz="1600" dirty="0" smtClean="0"/>
              <a:t>Capillarity effect</a:t>
            </a:r>
            <a:r>
              <a:rPr lang="ko-KR" altLang="en-US" sz="1600" dirty="0" smtClean="0"/>
              <a:t>에 의해 </a:t>
            </a:r>
            <a:r>
              <a:rPr lang="en-US" altLang="ko-KR" sz="1600" dirty="0" smtClean="0"/>
              <a:t>liquid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droplet</a:t>
            </a:r>
            <a:r>
              <a:rPr lang="ko-KR" altLang="en-US" sz="1600" dirty="0" smtClean="0"/>
              <a:t>의 조성이 변하였고 이에 의해 </a:t>
            </a:r>
            <a:r>
              <a:rPr lang="en-US" altLang="ko-KR" sz="1600" dirty="0" smtClean="0"/>
              <a:t>nanowire</a:t>
            </a:r>
            <a:r>
              <a:rPr lang="ko-KR" altLang="en-US" sz="1600" dirty="0" smtClean="0"/>
              <a:t>의 조성이 영향을 받음</a:t>
            </a:r>
            <a:r>
              <a:rPr lang="en-US" altLang="ko-KR" sz="1600" dirty="0" smtClean="0"/>
              <a:t>.</a:t>
            </a:r>
          </a:p>
          <a:p>
            <a:pPr lvl="1"/>
            <a:r>
              <a:rPr lang="ko-KR" altLang="en-US" sz="1600" dirty="0" smtClean="0"/>
              <a:t>또한 </a:t>
            </a:r>
            <a:r>
              <a:rPr lang="en-US" altLang="ko-KR" sz="1600" dirty="0" smtClean="0"/>
              <a:t>Au </a:t>
            </a:r>
            <a:r>
              <a:rPr lang="ko-KR" altLang="en-US" sz="1600" dirty="0" smtClean="0"/>
              <a:t>의 함량이 </a:t>
            </a:r>
            <a:r>
              <a:rPr lang="ko-KR" altLang="en-US" sz="1600" dirty="0"/>
              <a:t>높</a:t>
            </a:r>
            <a:r>
              <a:rPr lang="ko-KR" altLang="en-US" sz="1600" dirty="0" smtClean="0"/>
              <a:t>아지면 </a:t>
            </a:r>
            <a:r>
              <a:rPr lang="en-US" altLang="ko-KR" sz="1600" dirty="0" smtClean="0"/>
              <a:t>Au-Si</a:t>
            </a:r>
            <a:r>
              <a:rPr lang="ko-KR" altLang="en-US" sz="1600" dirty="0" smtClean="0"/>
              <a:t>의 </a:t>
            </a:r>
            <a:r>
              <a:rPr lang="en-US" altLang="ko-KR" sz="1600" dirty="0" smtClean="0"/>
              <a:t>Gibbs energy</a:t>
            </a:r>
            <a:r>
              <a:rPr lang="ko-KR" altLang="en-US" sz="1600" dirty="0" smtClean="0"/>
              <a:t>가 낮아지므로 </a:t>
            </a:r>
            <a:r>
              <a:rPr lang="en-US" altLang="ko-KR" sz="1600" dirty="0" smtClean="0"/>
              <a:t>Au-Si</a:t>
            </a:r>
            <a:r>
              <a:rPr lang="ko-KR" altLang="en-US" sz="1600" dirty="0" smtClean="0"/>
              <a:t>가 더 안정하게 되어 </a:t>
            </a:r>
            <a:r>
              <a:rPr lang="en-US" altLang="ko-KR" sz="1600" dirty="0" smtClean="0"/>
              <a:t>Si </a:t>
            </a:r>
            <a:r>
              <a:rPr lang="ko-KR" altLang="en-US" sz="1600" dirty="0" smtClean="0"/>
              <a:t>함량이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높아짐</a:t>
            </a:r>
            <a:r>
              <a:rPr lang="en-US" altLang="ko-KR" sz="1600" dirty="0" smtClean="0"/>
              <a:t>.</a:t>
            </a:r>
          </a:p>
          <a:p>
            <a:r>
              <a:rPr lang="en-US" altLang="ko-KR" sz="1800" dirty="0" smtClean="0"/>
              <a:t>Limit</a:t>
            </a:r>
          </a:p>
          <a:p>
            <a:pPr lvl="1"/>
            <a:r>
              <a:rPr lang="ko-KR" altLang="en-US" sz="1600" dirty="0" smtClean="0"/>
              <a:t>실험값보다 계산 결과가 더 작았음</a:t>
            </a:r>
            <a:r>
              <a:rPr lang="en-US" altLang="ko-KR" sz="1600" dirty="0" smtClean="0"/>
              <a:t>.</a:t>
            </a:r>
          </a:p>
          <a:p>
            <a:pPr lvl="1"/>
            <a:r>
              <a:rPr lang="en-US" altLang="ko-KR" sz="1600" dirty="0" smtClean="0"/>
              <a:t>Kinetic effect</a:t>
            </a:r>
            <a:r>
              <a:rPr lang="ko-KR" altLang="en-US" sz="1600" dirty="0" smtClean="0"/>
              <a:t>를 고려하지 않았음</a:t>
            </a:r>
            <a:r>
              <a:rPr lang="en-US" altLang="ko-KR" sz="1600" dirty="0" smtClean="0"/>
              <a:t>.</a:t>
            </a:r>
          </a:p>
        </p:txBody>
      </p:sp>
      <p:cxnSp>
        <p:nvCxnSpPr>
          <p:cNvPr id="5" name="직선 연결선 4"/>
          <p:cNvCxnSpPr/>
          <p:nvPr/>
        </p:nvCxnSpPr>
        <p:spPr>
          <a:xfrm>
            <a:off x="415637" y="850233"/>
            <a:ext cx="8312727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277783" y="850232"/>
            <a:ext cx="14943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smtClean="0"/>
              <a:t>20152027 </a:t>
            </a:r>
            <a:r>
              <a:rPr lang="ko-KR" altLang="en-US" sz="1400" dirty="0" smtClean="0"/>
              <a:t>조민국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303751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168</Words>
  <Application>Microsoft Office PowerPoint</Application>
  <PresentationFormat>화면 슬라이드 쇼(4:3)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Thermodynamic analysis for the size-dependence of Si1-xGex nanowire composition grown by a VLS method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Windows 사용자</cp:lastModifiedBy>
  <cp:revision>5</cp:revision>
  <dcterms:created xsi:type="dcterms:W3CDTF">2016-09-19T23:36:21Z</dcterms:created>
  <dcterms:modified xsi:type="dcterms:W3CDTF">2016-09-20T00:12:24Z</dcterms:modified>
</cp:coreProperties>
</file>