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88D2"/>
    <a:srgbClr val="663300"/>
    <a:srgbClr val="C00A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80" autoAdjust="0"/>
    <p:restoredTop sz="97311" autoAdjust="0"/>
  </p:normalViewPr>
  <p:slideViewPr>
    <p:cSldViewPr>
      <p:cViewPr varScale="1">
        <p:scale>
          <a:sx n="72" d="100"/>
          <a:sy n="72" d="100"/>
        </p:scale>
        <p:origin x="-14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14B68-965D-44E1-A61D-EC90D2662AEE}" type="datetimeFigureOut">
              <a:rPr lang="ko-KR" altLang="en-US" smtClean="0"/>
              <a:pPr/>
              <a:t>2013-09-04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DD33D-4321-4281-9B49-8C37F546B0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98918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39401-1AF5-4BAB-A379-A56B36468E7D}" type="datetimeFigureOut">
              <a:rPr lang="ko-KR" altLang="en-US" smtClean="0"/>
              <a:pPr/>
              <a:t>2013-09-04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D6334-6DAF-4C9B-946C-51226548BC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64164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D6334-6DAF-4C9B-946C-51226548BC0E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0173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dirty="0" smtClean="0"/>
              <a:t>마스터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4500-9592-4F42-A57A-370DE60DB1D6}" type="datetime1">
              <a:rPr lang="ko-KR" altLang="en-US" smtClean="0"/>
              <a:pPr/>
              <a:t>2013-09-04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6467252"/>
            <a:ext cx="9144000" cy="40243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445" y="6455570"/>
            <a:ext cx="5596597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altLang="ko-KR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AMSE 318 </a:t>
            </a:r>
            <a:r>
              <a:rPr lang="ko-KR" altLang="en-US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재료수치해석 </a:t>
            </a:r>
            <a:r>
              <a:rPr lang="en-US" altLang="ko-KR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(Numerical Methods)</a:t>
            </a:r>
            <a:endParaRPr lang="ko-KR" altLang="en-US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9" name="Picture 3" descr="기본형 로고"/>
          <p:cNvPicPr>
            <a:picLocks noChangeAspect="1" noChangeArrowheads="1"/>
          </p:cNvPicPr>
          <p:nvPr userDrawn="1"/>
        </p:nvPicPr>
        <p:blipFill>
          <a:blip r:embed="rId2" cstate="print"/>
          <a:srcRect l="6799" t="57098"/>
          <a:stretch>
            <a:fillRect/>
          </a:stretch>
        </p:blipFill>
        <p:spPr bwMode="auto">
          <a:xfrm>
            <a:off x="6948264" y="6529649"/>
            <a:ext cx="2012233" cy="1820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08189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3EC4-F7B2-4252-AC6B-FCA58A89BA2C}" type="datetime1">
              <a:rPr lang="ko-KR" altLang="en-US" smtClean="0"/>
              <a:pPr/>
              <a:t>2013-09-04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28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A398-443E-4CAE-856C-400A6C18371F}" type="datetime1">
              <a:rPr lang="ko-KR" altLang="en-US" smtClean="0"/>
              <a:pPr/>
              <a:t>2013-09-04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034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BC6-DA2C-4C98-A6ED-CF3ABF00386D}" type="datetime1">
              <a:rPr lang="ko-KR" altLang="en-US" smtClean="0"/>
              <a:pPr/>
              <a:t>2013-09-04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567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 err="1" smtClean="0"/>
              <a:t>fdgfdg</a:t>
            </a:r>
            <a:endParaRPr lang="ko-KR" altLang="en-US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BCFA-BBDC-4DFB-A377-BBC6100C9088}" type="datetime1">
              <a:rPr lang="ko-KR" altLang="en-US" smtClean="0"/>
              <a:pPr/>
              <a:t>2013-09-04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273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dirty="0" smtClean="0"/>
              <a:t> 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4C80-F4EB-4E51-9795-6702302E1C7E}" type="datetime1">
              <a:rPr lang="ko-KR" altLang="en-US" smtClean="0"/>
              <a:pPr/>
              <a:t>2013-09-04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38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6D44E-E480-4E2D-AE57-69ACBB53EC59}" type="datetime1">
              <a:rPr lang="ko-KR" altLang="en-US" smtClean="0"/>
              <a:pPr/>
              <a:t>2013-09-04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5086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ABA2A-FD4D-4BAC-B8F6-33E4A5EBBB5E}" type="datetime1">
              <a:rPr lang="ko-KR" altLang="en-US" smtClean="0"/>
              <a:pPr/>
              <a:t>2013-09-04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892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1888-0049-4A00-8C96-3C25FCA20517}" type="datetime1">
              <a:rPr lang="ko-KR" altLang="en-US" smtClean="0"/>
              <a:pPr/>
              <a:t>2013-09-04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899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BB0F-FD49-4FE3-A094-8EA9A1D31810}" type="datetime1">
              <a:rPr lang="ko-KR" altLang="en-US" smtClean="0"/>
              <a:pPr/>
              <a:t>2013-09-04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798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2EA7-6AB5-46C1-B595-AE1C2F7B1806}" type="datetime1">
              <a:rPr lang="ko-KR" altLang="en-US" smtClean="0"/>
              <a:pPr/>
              <a:t>2013-09-04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582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0" y="116632"/>
            <a:ext cx="8229600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07504" y="908720"/>
            <a:ext cx="8928992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 </a:t>
            </a:r>
            <a:r>
              <a:rPr lang="en-US" altLang="ko-KR" dirty="0" err="1" smtClean="0"/>
              <a:t>sdf</a:t>
            </a:r>
            <a:endParaRPr lang="ko-KR" altLang="en-US" dirty="0" smtClean="0"/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44CE5-719C-4442-9D82-96DD86EE9ECD}" type="datetime1">
              <a:rPr lang="ko-KR" altLang="en-US" smtClean="0"/>
              <a:pPr/>
              <a:t>2013-09-04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6455570"/>
            <a:ext cx="9144000" cy="40243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445" y="6455570"/>
            <a:ext cx="5596597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altLang="ko-KR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AMSE 318 </a:t>
            </a:r>
            <a:r>
              <a:rPr lang="ko-KR" altLang="en-US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재료수치해석 </a:t>
            </a:r>
            <a:r>
              <a:rPr lang="en-US" altLang="ko-KR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(Numerical Methods)</a:t>
            </a:r>
            <a:endParaRPr lang="ko-KR" altLang="en-US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오른쪽 화살표 8"/>
          <p:cNvSpPr/>
          <p:nvPr/>
        </p:nvSpPr>
        <p:spPr>
          <a:xfrm>
            <a:off x="0" y="548680"/>
            <a:ext cx="8316416" cy="258962"/>
          </a:xfrm>
          <a:prstGeom prst="rightArrow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15000">
                <a:schemeClr val="bg2">
                  <a:lumMod val="50000"/>
                </a:schemeClr>
              </a:gs>
              <a:gs pos="91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3" descr="기본형 로고"/>
          <p:cNvPicPr>
            <a:picLocks noChangeAspect="1" noChangeArrowheads="1"/>
          </p:cNvPicPr>
          <p:nvPr/>
        </p:nvPicPr>
        <p:blipFill>
          <a:blip r:embed="rId13" cstate="print"/>
          <a:srcRect l="6799" t="57098"/>
          <a:stretch>
            <a:fillRect/>
          </a:stretch>
        </p:blipFill>
        <p:spPr bwMode="auto">
          <a:xfrm>
            <a:off x="6804248" y="6525344"/>
            <a:ext cx="2012233" cy="182059"/>
          </a:xfrm>
          <a:prstGeom prst="rect">
            <a:avLst/>
          </a:prstGeom>
          <a:noFill/>
        </p:spPr>
      </p:pic>
      <p:sp>
        <p:nvSpPr>
          <p:cNvPr id="12" name="오른쪽 화살표 11"/>
          <p:cNvSpPr/>
          <p:nvPr/>
        </p:nvSpPr>
        <p:spPr>
          <a:xfrm>
            <a:off x="10445" y="548680"/>
            <a:ext cx="8316416" cy="258962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8543C-6996-4566-AE95-27F1368EDE71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306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1" hangingPunct="1">
        <a:spcBef>
          <a:spcPct val="0"/>
        </a:spcBef>
        <a:buFont typeface="Wingdings" pitchFamily="2" charset="2"/>
        <a:buChar char="v"/>
        <a:defRPr sz="2800" b="1" kern="1200">
          <a:solidFill>
            <a:schemeClr val="accent2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2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2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800" b="1" kern="1200">
          <a:solidFill>
            <a:schemeClr val="tx2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2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800" b="1" kern="1200">
          <a:solidFill>
            <a:schemeClr val="tx2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0" y="6467252"/>
            <a:ext cx="9144000" cy="40243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445" y="6455570"/>
            <a:ext cx="5596597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altLang="ko-KR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AMSE 318 </a:t>
            </a:r>
            <a:r>
              <a:rPr lang="ko-KR" altLang="en-US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재료수치해석 </a:t>
            </a:r>
            <a:r>
              <a:rPr lang="en-US" altLang="ko-KR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en-US" altLang="ko-KR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Numerical Methods)</a:t>
            </a:r>
            <a:endParaRPr lang="ko-KR" altLang="en-US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8" name="Picture 3" descr="기본형 로고"/>
          <p:cNvPicPr>
            <a:picLocks noChangeAspect="1" noChangeArrowheads="1"/>
          </p:cNvPicPr>
          <p:nvPr/>
        </p:nvPicPr>
        <p:blipFill>
          <a:blip r:embed="rId3" cstate="print"/>
          <a:srcRect l="6799" t="57098"/>
          <a:stretch>
            <a:fillRect/>
          </a:stretch>
        </p:blipFill>
        <p:spPr bwMode="auto">
          <a:xfrm>
            <a:off x="6948264" y="6529649"/>
            <a:ext cx="2012233" cy="182059"/>
          </a:xfrm>
          <a:prstGeom prst="rect">
            <a:avLst/>
          </a:prstGeom>
          <a:noFill/>
        </p:spPr>
      </p:pic>
      <p:sp>
        <p:nvSpPr>
          <p:cNvPr id="11" name="직사각형 10"/>
          <p:cNvSpPr/>
          <p:nvPr/>
        </p:nvSpPr>
        <p:spPr>
          <a:xfrm>
            <a:off x="0" y="0"/>
            <a:ext cx="9144000" cy="932945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AMSE 318 Numerical Methods</a:t>
            </a:r>
            <a:endParaRPr lang="ko-KR" altLang="en-US" sz="28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504" y="1629621"/>
            <a:ext cx="885698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HW #1</a:t>
            </a:r>
          </a:p>
          <a:p>
            <a:pPr algn="ctr"/>
            <a:r>
              <a:rPr lang="en-US" altLang="ko-K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altLang="ko-K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ko-KR" altLang="en-US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수학적 기호 및 오차 해석</a:t>
            </a:r>
            <a:endParaRPr lang="ko-KR" alt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그룹 15"/>
          <p:cNvGrpSpPr/>
          <p:nvPr/>
        </p:nvGrpSpPr>
        <p:grpSpPr>
          <a:xfrm>
            <a:off x="6200883" y="4665910"/>
            <a:ext cx="1950208" cy="923330"/>
            <a:chOff x="6498316" y="4379117"/>
            <a:chExt cx="1950208" cy="923330"/>
          </a:xfrm>
        </p:grpSpPr>
        <p:sp>
          <p:nvSpPr>
            <p:cNvPr id="17" name="TextBox 16"/>
            <p:cNvSpPr txBox="1"/>
            <p:nvPr/>
          </p:nvSpPr>
          <p:spPr>
            <a:xfrm>
              <a:off x="6564073" y="4379117"/>
              <a:ext cx="18844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 smtClean="0">
                  <a:latin typeface="Forte" pitchFamily="66" charset="0"/>
                </a:rPr>
                <a:t>2013/09/04 </a:t>
              </a:r>
              <a:endParaRPr lang="ko-KR" altLang="en-US" sz="2400" dirty="0">
                <a:latin typeface="Forte" pitchFamily="66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98316" y="4840782"/>
              <a:ext cx="18585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 err="1" smtClean="0">
                  <a:latin typeface="Forte" pitchFamily="66" charset="0"/>
                </a:rPr>
                <a:t>Jongwon</a:t>
              </a:r>
              <a:r>
                <a:rPr lang="en-US" altLang="ko-KR" sz="2400" dirty="0" smtClean="0">
                  <a:latin typeface="Forte" pitchFamily="66" charset="0"/>
                </a:rPr>
                <a:t>, Lee</a:t>
              </a:r>
              <a:endParaRPr lang="ko-KR" altLang="en-US" sz="2400" dirty="0">
                <a:latin typeface="Forte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391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Assignments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908720"/>
            <a:ext cx="8928992" cy="5472608"/>
          </a:xfrm>
        </p:spPr>
        <p:txBody>
          <a:bodyPr/>
          <a:lstStyle/>
          <a:p>
            <a:r>
              <a:rPr lang="en-US" altLang="ko-KR" dirty="0" smtClean="0"/>
              <a:t>0.00001</a:t>
            </a:r>
            <a:r>
              <a:rPr lang="ko-KR" altLang="en-US" dirty="0" smtClean="0"/>
              <a:t>을 백만 번 더하면서 매 십만 번째마다 결과를 출력하시오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dirty="0" smtClean="0"/>
              <a:t>1</a:t>
            </a:r>
            <a:r>
              <a:rPr lang="ko-KR" altLang="en-US" dirty="0" smtClean="0"/>
              <a:t>을 백만 번 더하면서 매 십만 번째마다 결과</a:t>
            </a:r>
            <a:r>
              <a:rPr lang="en-US" altLang="ko-KR" dirty="0" smtClean="0"/>
              <a:t>/1000000 </a:t>
            </a:r>
            <a:r>
              <a:rPr lang="ko-KR" altLang="en-US" dirty="0" smtClean="0"/>
              <a:t>을 출력하시오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999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Fortran program</a:t>
            </a:r>
            <a:r>
              <a:rPr lang="ko-KR" altLang="en-US" dirty="0" smtClean="0"/>
              <a:t>을 다운받아 과제를 하려고 하였지만 현재는 프로그램을 익히기 위하여 연습 </a:t>
            </a:r>
            <a:r>
              <a:rPr lang="ko-KR" altLang="en-US" dirty="0" smtClean="0"/>
              <a:t>중이라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dirty="0" smtClean="0"/>
              <a:t>우선 제가 저학년 때 배웠던 </a:t>
            </a:r>
            <a:r>
              <a:rPr lang="en-US" altLang="ko-KR" dirty="0" smtClean="0"/>
              <a:t>OCAML </a:t>
            </a:r>
            <a:r>
              <a:rPr lang="ko-KR" altLang="en-US" dirty="0" smtClean="0"/>
              <a:t>프로그램을 이용하여 과제를 수행하였습니다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253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Results (0.00001 </a:t>
            </a:r>
            <a:r>
              <a:rPr lang="ko-KR" altLang="en-US" dirty="0" smtClean="0"/>
              <a:t>백만 번 더하기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4</a:t>
            </a:fld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36712"/>
            <a:ext cx="3960440" cy="5453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107504" y="1118996"/>
            <a:ext cx="3744416" cy="144590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itchFamily="2" charset="2"/>
              <a:buChar char="v"/>
            </a:pPr>
            <a:endParaRPr lang="ko-KR" altLang="en-US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7944" y="980728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우선 </a:t>
            </a:r>
            <a:r>
              <a:rPr lang="en-US" altLang="ko-K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ko-KR" altLang="en-US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만 번 더한 결과를 </a:t>
            </a:r>
            <a:r>
              <a:rPr lang="en-US" altLang="ko-K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ko-KR" altLang="en-US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에 저장 후 출력</a:t>
            </a:r>
            <a:r>
              <a:rPr lang="en-US" altLang="ko-KR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(a1). </a:t>
            </a:r>
            <a:r>
              <a:rPr lang="ko-KR" altLang="en-US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그 후 다시 </a:t>
            </a:r>
            <a:r>
              <a:rPr lang="en-US" altLang="ko-K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ko-KR" altLang="en-US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만 번 더한 결과를 </a:t>
            </a:r>
            <a:r>
              <a:rPr lang="en-US" altLang="ko-K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a1</a:t>
            </a:r>
            <a:r>
              <a:rPr lang="ko-KR" altLang="en-US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과 다시 더하여 출력</a:t>
            </a:r>
            <a:r>
              <a:rPr lang="en-US" altLang="ko-K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ko-KR" altLang="en-US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반복</a:t>
            </a:r>
            <a:endParaRPr lang="ko-KR" altLang="en-US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43469" y="2594076"/>
            <a:ext cx="43924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처음 결과부터 적은 수치이지만 오차가 나기 시작하였고 더할 수록 오차가 점점 커져서 마지막에는 소수 넷째 자리의 눈에 띌만한 오차가 발생하였다</a:t>
            </a:r>
            <a:r>
              <a:rPr lang="en-US" altLang="ko-K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소수 몇째 자리 이상부터 컴퓨터도 잘 </a:t>
            </a:r>
            <a:r>
              <a:rPr lang="en-US" altLang="ko-K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control</a:t>
            </a:r>
            <a:r>
              <a:rPr lang="ko-KR" altLang="en-US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하지 못해서 오차가 생기는 것 같다</a:t>
            </a:r>
            <a:r>
              <a:rPr lang="en-US" altLang="ko-K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65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Results (1 </a:t>
            </a:r>
            <a:r>
              <a:rPr lang="ko-KR" altLang="en-US" dirty="0" smtClean="0"/>
              <a:t>백만 번 더하기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3C-6996-4566-AE95-27F1368EDE71}" type="slidenum">
              <a:rPr lang="ko-KR" altLang="en-US" smtClean="0"/>
              <a:pPr/>
              <a:t>5</a:t>
            </a:fld>
            <a:endParaRPr lang="ko-KR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2736304" cy="5782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107504" y="1118996"/>
            <a:ext cx="3744416" cy="129614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itchFamily="2" charset="2"/>
              <a:buChar char="v"/>
            </a:pPr>
            <a:endParaRPr lang="ko-KR" altLang="en-US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7944" y="980728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 </a:t>
            </a:r>
            <a:r>
              <a:rPr lang="ko-KR" altLang="en-US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라는 함수 이용</a:t>
            </a:r>
            <a:r>
              <a:rPr lang="en-US" altLang="ko-K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a</a:t>
            </a:r>
            <a:r>
              <a:rPr lang="ko-KR" altLang="en-US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가 </a:t>
            </a:r>
            <a:r>
              <a:rPr lang="en-US" altLang="ko-K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ko-KR" altLang="en-US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만 번째가 될 때까지 계속 </a:t>
            </a:r>
            <a:r>
              <a:rPr lang="en-US" altLang="ko-K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ko-KR" altLang="en-US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씩 더한 후 출력</a:t>
            </a:r>
            <a:r>
              <a:rPr lang="en-US" altLang="ko-K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100</a:t>
            </a:r>
            <a:r>
              <a:rPr lang="ko-KR" altLang="en-US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만 번 까지 진행</a:t>
            </a:r>
            <a:r>
              <a:rPr lang="en-US" altLang="ko-K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43469" y="2780928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이 경우에는 큰 문제 없이 결과 값이 나온다는 것을 확인할 수 있었다</a:t>
            </a:r>
            <a:r>
              <a:rPr lang="en-US" altLang="ko-K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304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테마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marL="457200" indent="-457200">
          <a:buFont typeface="Wingdings" pitchFamily="2" charset="2"/>
          <a:buChar char="v"/>
          <a:defRPr sz="2800" b="1" dirty="0" smtClean="0">
            <a:latin typeface="Arial" pitchFamily="34" charset="0"/>
            <a:cs typeface="Arial" pitchFamily="34" charset="0"/>
          </a:defRPr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  <a:txDef>
      <a:spPr>
        <a:noFill/>
      </a:spPr>
      <a:bodyPr wrap="square" rtlCol="0">
        <a:spAutoFit/>
      </a:bodyPr>
      <a:lstStyle>
        <a:defPPr>
          <a:defRPr sz="2000" b="1" dirty="0" smtClean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11722</TotalTime>
  <Words>195</Words>
  <Application>Microsoft Office PowerPoint</Application>
  <PresentationFormat>화면 슬라이드 쇼(4:3)</PresentationFormat>
  <Paragraphs>27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테마1</vt:lpstr>
      <vt:lpstr>PowerPoint 프레젠테이션</vt:lpstr>
      <vt:lpstr> Assignments</vt:lpstr>
      <vt:lpstr> Results</vt:lpstr>
      <vt:lpstr> Results (0.00001 백만 번 더하기)</vt:lpstr>
      <vt:lpstr> Results (1 백만 번 더하기)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종원</dc:creator>
  <cp:lastModifiedBy>종원</cp:lastModifiedBy>
  <cp:revision>864</cp:revision>
  <dcterms:created xsi:type="dcterms:W3CDTF">2013-03-18T14:06:54Z</dcterms:created>
  <dcterms:modified xsi:type="dcterms:W3CDTF">2013-09-04T04:15:24Z</dcterms:modified>
</cp:coreProperties>
</file>