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0A6638-ECDC-4917-9622-6B52D08DED39}" type="datetimeFigureOut">
              <a:rPr lang="ko-KR" altLang="en-US" smtClean="0"/>
              <a:t>2009-09-03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4F8654-56A2-49DC-8BDE-7784EE4BC3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00430" y="4071942"/>
            <a:ext cx="6172200" cy="1894362"/>
          </a:xfrm>
        </p:spPr>
        <p:txBody>
          <a:bodyPr/>
          <a:lstStyle/>
          <a:p>
            <a:r>
              <a:rPr lang="en-US" altLang="ko-KR" dirty="0" smtClean="0"/>
              <a:t>20071115 </a:t>
            </a:r>
            <a:r>
              <a:rPr lang="ko-KR" altLang="en-US" dirty="0" smtClean="0"/>
              <a:t>신소재공학과 이휘원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458200" cy="3000396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Numerical Methods for Materials Scientist</a:t>
            </a:r>
          </a:p>
          <a:p>
            <a:r>
              <a:rPr lang="en-US" altLang="ko-KR" sz="2400" dirty="0" smtClean="0"/>
              <a:t>			</a:t>
            </a:r>
          </a:p>
          <a:p>
            <a:r>
              <a:rPr lang="en-US" altLang="ko-KR" sz="2400" dirty="0" smtClean="0"/>
              <a:t>	</a:t>
            </a:r>
            <a:r>
              <a:rPr lang="en-US" altLang="ko-KR" sz="2400" dirty="0" smtClean="0"/>
              <a:t>		   </a:t>
            </a:r>
            <a:r>
              <a:rPr lang="ko-KR" altLang="en-US" sz="4000" dirty="0" smtClean="0"/>
              <a:t>소재 수치 해석</a:t>
            </a:r>
            <a:endParaRPr lang="en-US" altLang="ko-KR" sz="2400" dirty="0" smtClean="0"/>
          </a:p>
          <a:p>
            <a:r>
              <a:rPr lang="en-US" altLang="ko-KR" sz="2400" dirty="0" smtClean="0"/>
              <a:t>			</a:t>
            </a:r>
            <a:r>
              <a:rPr lang="en-US" altLang="ko-KR" sz="2400" smtClean="0"/>
              <a:t>	   </a:t>
            </a:r>
            <a:r>
              <a:rPr lang="ko-KR" altLang="en-US" sz="3200" smtClean="0"/>
              <a:t>숙제</a:t>
            </a:r>
            <a:r>
              <a:rPr lang="en-US" altLang="ko-KR" sz="3200" dirty="0" smtClean="0"/>
              <a:t>#1</a:t>
            </a:r>
            <a:r>
              <a:rPr lang="ko-KR" altLang="en-US" sz="3200" dirty="0" smtClean="0"/>
              <a:t>예습</a:t>
            </a:r>
            <a:endParaRPr lang="en-US" altLang="ko-KR" sz="2400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487375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ko-KR" altLang="en-US" sz="3200" dirty="0" smtClean="0">
                <a:latin typeface="안상수2006굵은" pitchFamily="18" charset="-127"/>
                <a:ea typeface="안상수2006굵은" pitchFamily="18" charset="-127"/>
              </a:rPr>
              <a:t>문제</a:t>
            </a:r>
            <a:r>
              <a:rPr lang="en-US" altLang="ko-KR" sz="3200" dirty="0" smtClean="0">
                <a:latin typeface="안상수2006굵은" pitchFamily="18" charset="-127"/>
                <a:ea typeface="안상수2006굵은" pitchFamily="18" charset="-127"/>
              </a:rPr>
              <a:t>1</a:t>
            </a:r>
          </a:p>
          <a:p>
            <a:pPr>
              <a:buFont typeface="Wingdings 2" pitchFamily="18" charset="2"/>
              <a:buNone/>
            </a:pPr>
            <a:r>
              <a:rPr lang="en-US" altLang="ko-KR" sz="3200" dirty="0" smtClean="0">
                <a:latin typeface="굴림" charset="-127"/>
                <a:ea typeface="굴림" charset="-127"/>
              </a:rPr>
              <a:t>	0.00001 </a:t>
            </a:r>
            <a:r>
              <a:rPr lang="ko-KR" altLang="en-US" sz="3200" dirty="0" smtClean="0">
                <a:latin typeface="굴림" charset="-127"/>
                <a:ea typeface="굴림" charset="-127"/>
              </a:rPr>
              <a:t>을 백만 번 더하면서 매 십만 번째마다 결과를 출력하시오</a:t>
            </a:r>
            <a:r>
              <a:rPr lang="en-US" altLang="ko-KR" sz="3200" dirty="0" smtClean="0">
                <a:latin typeface="굴림" charset="-127"/>
                <a:ea typeface="굴림" charset="-127"/>
              </a:rPr>
              <a:t>.</a:t>
            </a:r>
          </a:p>
          <a:p>
            <a:endParaRPr lang="en-US" altLang="ko-KR" sz="3200" dirty="0" smtClean="0">
              <a:latin typeface="굴림" charset="-127"/>
              <a:ea typeface="굴림" charset="-127"/>
            </a:endParaRPr>
          </a:p>
          <a:p>
            <a:pPr>
              <a:buFont typeface="Wingdings 2" pitchFamily="18" charset="2"/>
              <a:buNone/>
            </a:pPr>
            <a:r>
              <a:rPr lang="ko-KR" altLang="en-US" sz="3200" dirty="0" smtClean="0">
                <a:latin typeface="안상수2006굵은" pitchFamily="18" charset="-127"/>
                <a:ea typeface="안상수2006굵은" pitchFamily="18" charset="-127"/>
              </a:rPr>
              <a:t>문제</a:t>
            </a:r>
            <a:r>
              <a:rPr lang="en-US" altLang="ko-KR" sz="3200" dirty="0" smtClean="0">
                <a:latin typeface="안상수2006굵은" pitchFamily="18" charset="-127"/>
                <a:ea typeface="안상수2006굵은" pitchFamily="18" charset="-127"/>
              </a:rPr>
              <a:t>2</a:t>
            </a:r>
          </a:p>
          <a:p>
            <a:pPr>
              <a:buFont typeface="Wingdings 2" pitchFamily="18" charset="2"/>
              <a:buNone/>
            </a:pPr>
            <a:r>
              <a:rPr lang="en-US" altLang="ko-KR" sz="3200" dirty="0" smtClean="0">
                <a:latin typeface="굴림" charset="-127"/>
                <a:ea typeface="굴림" charset="-127"/>
              </a:rPr>
              <a:t>	1 </a:t>
            </a:r>
            <a:r>
              <a:rPr lang="ko-KR" altLang="en-US" sz="3200" dirty="0" smtClean="0">
                <a:latin typeface="굴림" charset="-127"/>
                <a:ea typeface="굴림" charset="-127"/>
              </a:rPr>
              <a:t>을 백만 번 더하면서 매 십만 번째마다 결과</a:t>
            </a:r>
            <a:r>
              <a:rPr lang="en-US" altLang="ko-KR" sz="3200" dirty="0" smtClean="0">
                <a:latin typeface="굴림" charset="-127"/>
                <a:ea typeface="굴림" charset="-127"/>
              </a:rPr>
              <a:t>/100000 </a:t>
            </a:r>
            <a:r>
              <a:rPr lang="ko-KR" altLang="en-US" sz="3200" dirty="0" smtClean="0">
                <a:latin typeface="굴림" charset="-127"/>
                <a:ea typeface="굴림" charset="-127"/>
              </a:rPr>
              <a:t>을 출력하시오</a:t>
            </a:r>
            <a:r>
              <a:rPr lang="en-US" altLang="ko-KR" sz="3200" dirty="0" smtClean="0">
                <a:latin typeface="굴림" charset="-127"/>
                <a:ea typeface="굴림" charset="-127"/>
              </a:rPr>
              <a:t>.</a:t>
            </a:r>
            <a:endParaRPr lang="ko-KR" altLang="en-US" sz="3200" dirty="0" smtClean="0">
              <a:latin typeface="굴림" charset="-127"/>
              <a:ea typeface="굴림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66682" y="0"/>
            <a:ext cx="8777318" cy="5722959"/>
          </a:xfrm>
        </p:spPr>
        <p:txBody>
          <a:bodyPr>
            <a:noAutofit/>
          </a:bodyPr>
          <a:lstStyle/>
          <a:p>
            <a:r>
              <a:rPr lang="en-US" altLang="ko-KR" sz="1400" dirty="0" smtClean="0"/>
              <a:t>	</a:t>
            </a:r>
            <a:endParaRPr lang="en-US" altLang="ko-KR" sz="1400" dirty="0" smtClean="0"/>
          </a:p>
          <a:p>
            <a:r>
              <a:rPr lang="en-US" altLang="ko-KR" sz="2800" dirty="0" smtClean="0"/>
              <a:t>CODE</a:t>
            </a:r>
            <a:endParaRPr lang="en-US" altLang="ko-KR" sz="2800" dirty="0" smtClean="0"/>
          </a:p>
          <a:p>
            <a:r>
              <a:rPr lang="en-US" altLang="ko-KR" sz="1800" dirty="0" smtClean="0"/>
              <a:t>          </a:t>
            </a:r>
          </a:p>
          <a:p>
            <a:r>
              <a:rPr lang="en-US" altLang="ko-KR" sz="1800" dirty="0" smtClean="0"/>
              <a:t>          double </a:t>
            </a:r>
            <a:r>
              <a:rPr lang="en-US" altLang="ko-KR" sz="1800" dirty="0" smtClean="0"/>
              <a:t>result1=0;</a:t>
            </a:r>
          </a:p>
          <a:p>
            <a:r>
              <a:rPr lang="en-US" altLang="ko-KR" sz="1800" dirty="0" smtClean="0"/>
              <a:t>	double result2=0;</a:t>
            </a:r>
          </a:p>
          <a:p>
            <a:r>
              <a:rPr lang="en-US" altLang="ko-KR" sz="1800" dirty="0" smtClean="0"/>
              <a:t>	</a:t>
            </a:r>
            <a:r>
              <a:rPr lang="en-US" altLang="ko-KR" sz="1800" dirty="0" err="1" smtClean="0"/>
              <a:t>int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i</a:t>
            </a:r>
            <a:r>
              <a:rPr lang="en-US" altLang="ko-KR" sz="1800" dirty="0" smtClean="0"/>
              <a:t>;</a:t>
            </a:r>
          </a:p>
          <a:p>
            <a:r>
              <a:rPr lang="ko-KR" altLang="en-US" sz="1800" dirty="0" smtClean="0"/>
              <a:t>	</a:t>
            </a:r>
          </a:p>
          <a:p>
            <a:r>
              <a:rPr lang="en-US" altLang="ko-KR" sz="1800" dirty="0" smtClean="0"/>
              <a:t>//</a:t>
            </a:r>
            <a:r>
              <a:rPr lang="ko-KR" altLang="en-US" sz="1800" dirty="0" err="1" smtClean="0"/>
              <a:t>첫번째문제</a:t>
            </a:r>
            <a:endParaRPr lang="ko-KR" altLang="en-US" sz="1800" dirty="0" smtClean="0"/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nn-NO" altLang="ko-KR" sz="1800" dirty="0" smtClean="0"/>
              <a:t>for(i=1</a:t>
            </a:r>
            <a:r>
              <a:rPr lang="nn-NO" altLang="ko-KR" sz="1800" dirty="0" smtClean="0"/>
              <a:t>; i&lt;=1000000 ; i= i+1){</a:t>
            </a:r>
          </a:p>
          <a:p>
            <a:r>
              <a:rPr lang="ko-KR" altLang="en-US" sz="1800" dirty="0" smtClean="0"/>
              <a:t>		</a:t>
            </a:r>
            <a:r>
              <a:rPr lang="en-US" altLang="ko-KR" sz="1800" dirty="0" smtClean="0"/>
              <a:t>result1 </a:t>
            </a:r>
            <a:r>
              <a:rPr lang="en-US" altLang="ko-KR" sz="1800" dirty="0" smtClean="0"/>
              <a:t>= 0.00001 + result1;</a:t>
            </a:r>
          </a:p>
          <a:p>
            <a:pPr>
              <a:buNone/>
            </a:pPr>
            <a:r>
              <a:rPr lang="ko-KR" altLang="en-US" sz="1800" dirty="0" smtClean="0"/>
              <a:t>                                                             </a:t>
            </a:r>
            <a:r>
              <a:rPr lang="en-US" altLang="ko-KR" sz="1800" dirty="0" smtClean="0"/>
              <a:t>if(i%100000 </a:t>
            </a:r>
            <a:r>
              <a:rPr lang="en-US" altLang="ko-KR" sz="1800" dirty="0" smtClean="0"/>
              <a:t>== 0){</a:t>
            </a:r>
          </a:p>
          <a:p>
            <a:r>
              <a:rPr lang="en-US" altLang="ko-KR" sz="1800" dirty="0" smtClean="0"/>
              <a:t>				</a:t>
            </a:r>
            <a:r>
              <a:rPr lang="en-US" altLang="ko-KR" sz="1800" dirty="0" err="1" smtClean="0"/>
              <a:t>printf</a:t>
            </a:r>
            <a:r>
              <a:rPr lang="en-US" altLang="ko-KR" sz="1800" dirty="0" smtClean="0"/>
              <a:t>("%3.10lf\n", result1);</a:t>
            </a:r>
          </a:p>
          <a:p>
            <a:r>
              <a:rPr lang="ko-KR" altLang="en-US" sz="1800" dirty="0" smtClean="0"/>
              <a:t>				</a:t>
            </a:r>
            <a:endParaRPr lang="en-US" altLang="ko-KR" sz="1800" dirty="0" smtClean="0"/>
          </a:p>
          <a:p>
            <a:r>
              <a:rPr lang="en-US" altLang="ko-KR" sz="1800" dirty="0" smtClean="0"/>
              <a:t>//</a:t>
            </a:r>
            <a:r>
              <a:rPr lang="ko-KR" altLang="en-US" sz="1800" dirty="0" err="1" smtClean="0"/>
              <a:t>두번째문제</a:t>
            </a:r>
            <a:endParaRPr lang="ko-KR" altLang="en-US" sz="1800" dirty="0" smtClean="0"/>
          </a:p>
          <a:p>
            <a:pPr>
              <a:buNone/>
            </a:pPr>
            <a:r>
              <a:rPr lang="en-US" altLang="ko-KR" sz="1800" dirty="0" smtClean="0"/>
              <a:t>		</a:t>
            </a:r>
            <a:r>
              <a:rPr lang="nn-NO" altLang="ko-KR" sz="1800" dirty="0" smtClean="0"/>
              <a:t>for(i=1</a:t>
            </a:r>
            <a:r>
              <a:rPr lang="nn-NO" altLang="ko-KR" sz="1800" dirty="0" smtClean="0"/>
              <a:t>; i&lt;=1000000 ; i = i+1){</a:t>
            </a:r>
          </a:p>
          <a:p>
            <a:pPr>
              <a:buNone/>
            </a:pPr>
            <a:r>
              <a:rPr lang="en-US" altLang="ko-KR" sz="1800" dirty="0" smtClean="0"/>
              <a:t>			result2 </a:t>
            </a:r>
            <a:r>
              <a:rPr lang="en-US" altLang="ko-KR" sz="1800" dirty="0" smtClean="0"/>
              <a:t>= 1 + result2;</a:t>
            </a:r>
          </a:p>
          <a:p>
            <a:pPr>
              <a:buNone/>
            </a:pPr>
            <a:r>
              <a:rPr lang="en-US" altLang="ko-KR" sz="1800" dirty="0" smtClean="0"/>
              <a:t>				if(i%100000 </a:t>
            </a:r>
            <a:r>
              <a:rPr lang="en-US" altLang="ko-KR" sz="1800" dirty="0" smtClean="0"/>
              <a:t>== 0){</a:t>
            </a:r>
          </a:p>
          <a:p>
            <a:r>
              <a:rPr lang="en-US" altLang="ko-KR" sz="1800" dirty="0" smtClean="0"/>
              <a:t>				</a:t>
            </a:r>
            <a:r>
              <a:rPr lang="en-US" altLang="ko-KR" sz="1800" dirty="0" err="1" smtClean="0"/>
              <a:t>printf</a:t>
            </a:r>
            <a:r>
              <a:rPr lang="en-US" altLang="ko-KR" sz="1800" dirty="0" smtClean="0"/>
              <a:t>("%lf\n", result2/100000);</a:t>
            </a:r>
          </a:p>
          <a:p>
            <a:r>
              <a:rPr lang="ko-KR" altLang="en-US" sz="1800" dirty="0" smtClean="0"/>
              <a:t>	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chemeClr val="tx1"/>
                </a:solidFill>
              </a:rPr>
              <a:t>결</a:t>
            </a:r>
            <a:r>
              <a:rPr lang="ko-KR" altLang="en-US" sz="4000" dirty="0" smtClean="0">
                <a:solidFill>
                  <a:schemeClr val="tx1"/>
                </a:solidFill>
              </a:rPr>
              <a:t>과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26675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결론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467600" cy="4873752"/>
          </a:xfrm>
        </p:spPr>
        <p:txBody>
          <a:bodyPr/>
          <a:lstStyle/>
          <a:p>
            <a:r>
              <a:rPr lang="ko-KR" altLang="en-US" dirty="0" smtClean="0"/>
              <a:t>컴퓨터는 지수형태로 수를 표현하기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실수 모두를 정확히 표현하기란 불가능 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오차가 발생한다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하지만 그 오차는 정말 작아서 무시 가능하다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이번 숙제를 통해서 컴퓨터의 수 표현 방법이 불완전하다는 것을 알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52</Words>
  <Application>Microsoft Office PowerPoint</Application>
  <PresentationFormat>화면 슬라이드 쇼(4:3)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오렌지</vt:lpstr>
      <vt:lpstr>20071115 신소재공학과 이휘원</vt:lpstr>
      <vt:lpstr>슬라이드 2</vt:lpstr>
      <vt:lpstr>슬라이드 3</vt:lpstr>
      <vt:lpstr>결과</vt:lpstr>
      <vt:lpstr>결론!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20071115 신소재공학과 이휘원</dc:title>
  <dc:creator>hwiwon</dc:creator>
  <cp:lastModifiedBy>hwiwon</cp:lastModifiedBy>
  <cp:revision>1</cp:revision>
  <dcterms:created xsi:type="dcterms:W3CDTF">2009-09-02T15:07:53Z</dcterms:created>
  <dcterms:modified xsi:type="dcterms:W3CDTF">2009-09-02T16:04:19Z</dcterms:modified>
</cp:coreProperties>
</file>