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0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1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19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76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87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01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9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54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62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2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0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2D40-72D4-44B0-8419-E999AF65F9CA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F76D-70BC-4C62-B4AD-1801FCD26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4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31" y="738905"/>
            <a:ext cx="3345064" cy="2716863"/>
          </a:xfrm>
          <a:prstGeom prst="rect">
            <a:avLst/>
          </a:prstGeom>
        </p:spPr>
      </p:pic>
      <p:sp>
        <p:nvSpPr>
          <p:cNvPr id="5" name="순서도: 연결자 4"/>
          <p:cNvSpPr/>
          <p:nvPr/>
        </p:nvSpPr>
        <p:spPr>
          <a:xfrm>
            <a:off x="2420653" y="2229867"/>
            <a:ext cx="113122" cy="1028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연결자 5"/>
          <p:cNvSpPr/>
          <p:nvPr/>
        </p:nvSpPr>
        <p:spPr>
          <a:xfrm>
            <a:off x="1977593" y="2239294"/>
            <a:ext cx="131976" cy="1028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615401" y="81701"/>
            <a:ext cx="85765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기본적으로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도인 강의실에서 </a:t>
            </a:r>
            <a:r>
              <a:rPr lang="en-US" altLang="ko-KR" dirty="0" smtClean="0"/>
              <a:t>H20</a:t>
            </a:r>
            <a:r>
              <a:rPr lang="ko-KR" altLang="en-US" dirty="0" smtClean="0"/>
              <a:t>의 안정한 상태를 액체 라고 생각할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공기 중의 수증기압이 </a:t>
            </a:r>
            <a:r>
              <a:rPr lang="en-US" altLang="ko-KR" dirty="0" smtClean="0"/>
              <a:t>0.005%</a:t>
            </a:r>
            <a:r>
              <a:rPr lang="ko-KR" altLang="en-US" dirty="0" smtClean="0"/>
              <a:t>미만인 점을 고려하면 </a:t>
            </a:r>
            <a:r>
              <a:rPr lang="en-US" altLang="ko-KR" dirty="0" smtClean="0"/>
              <a:t>1atm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0.005atm</a:t>
            </a:r>
            <a:r>
              <a:rPr lang="ko-KR" altLang="en-US" dirty="0" smtClean="0"/>
              <a:t>이라고 볼 수 있기 때문에 강의실 내부의 </a:t>
            </a:r>
            <a:r>
              <a:rPr lang="en-US" altLang="ko-KR" dirty="0" smtClean="0"/>
              <a:t>H20</a:t>
            </a:r>
            <a:r>
              <a:rPr lang="ko-KR" altLang="en-US" dirty="0" smtClean="0"/>
              <a:t>의 안정한 상태는 기체라고 할 수 있다</a:t>
            </a:r>
            <a:r>
              <a:rPr lang="en-US" altLang="ko-KR" dirty="0" smtClean="0"/>
              <a:t>. </a:t>
            </a:r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물질은 고유 증기압을 가지고 있는데 이 증기압은 온도가 올라갈수록 높아진다 물질은 고유 증기압을 가지고 있는데 이 증기압은 온도가 올라갈수록 높아진다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증기압이 외부의 압력과 같을 때 끓는 현상이 일어나는데 이때의 온도를 끓는점이라고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높은 산에 올라가면 압력이 낮아지기 때문에 끓는점이 낮아지게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압력이 높으면 분자간의 결합이 기체에서는 압력에 많은 영향을 받으므로 그 결합이 압력이 높을수록 더 단단해 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압력이 높으면 물이 결합하고 더욱 단단해 지기 때문에 그 결합을 깨려면 더 높은 에너지가 필요하기 때문에 끓는점이 높아지고 반대로 압력이 낮아지면 결합이 느슨해져서 낮은 온도로 결합을 깰 수 있기 때문에 끓는점이 낮아진다</a:t>
            </a:r>
            <a:r>
              <a:rPr lang="en-US" altLang="ko-KR" dirty="0" smtClean="0"/>
              <a:t>. </a:t>
            </a:r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해결책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높은 산에서 밥을 지을 때에는 평지보다 더 많은 양의 물을 부어야 하며 기압을 높이기 위해 냄비 위에 무거운 돌을 올려놓는다</a:t>
            </a:r>
            <a:r>
              <a:rPr lang="en-US" altLang="ko-KR" dirty="0" smtClean="0"/>
              <a:t>. 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0631" y="5213687"/>
            <a:ext cx="11839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3. 1</a:t>
            </a:r>
            <a:r>
              <a:rPr lang="ko-KR" altLang="en-US" dirty="0" smtClean="0"/>
              <a:t>번에서 언급했듯이 공기 중의 수증기압은 </a:t>
            </a:r>
            <a:r>
              <a:rPr lang="en-US" altLang="ko-KR" dirty="0" smtClean="0"/>
              <a:t>0.005%</a:t>
            </a:r>
            <a:r>
              <a:rPr lang="ko-KR" altLang="en-US" dirty="0" smtClean="0"/>
              <a:t>미만 이여서 오른쪽 파란 원 쯤에 있는데 차 창 밖의 온도가 낮아 파란 원이 왼쪽으로 이동하여 서리가 생기는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서리를 없애기 위해선 외부 온도와 비슷하게 해야해서 에어컨을 키는데 에어컨이 온도를 낮추는 기능만 하진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에어컨 바람이 압력을 낮춰주는 제습 효과도 해주는데 그 이유는 공기 중 수증기량이 고정되어 있는데 수증기가 액화 되면 압력이 떨어져서 기존에 있던 액체들도 압력이 떨어져 다시 기체가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때문에 에어컨 바람으로 서리를 막을 수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endCxn id="6" idx="6"/>
          </p:cNvCxnSpPr>
          <p:nvPr/>
        </p:nvCxnSpPr>
        <p:spPr>
          <a:xfrm flipH="1">
            <a:off x="2109569" y="2281672"/>
            <a:ext cx="311084" cy="9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29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243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김희진</dc:creator>
  <cp:lastModifiedBy>김희진</cp:lastModifiedBy>
  <cp:revision>3</cp:revision>
  <dcterms:created xsi:type="dcterms:W3CDTF">2017-02-28T01:22:24Z</dcterms:created>
  <dcterms:modified xsi:type="dcterms:W3CDTF">2017-02-28T01:25:31Z</dcterms:modified>
</cp:coreProperties>
</file>