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6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1D483-F7C9-41E2-92FC-E9D13A016C2B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94FA-FA9E-47BD-A69E-BA4D3CAEE5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6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5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3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7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0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6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8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9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9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6519-9DAF-4200-93FB-5905BDA15069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AF64-91D4-4C58-91D3-9E479A942F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10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7423" y="1412776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endParaRPr lang="en-US" altLang="ko-KR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86000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Seungpyo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Physics and Engineering Lab.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POSTECH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689" y="2787109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Enthalpy of Mixing and Activity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452" y="764704"/>
            <a:ext cx="848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Minimizing sum of squares of deviation of given data.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sets of data points are given.</a:t>
            </a: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(i.e. Enthalpy of mixing and activity )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30480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73846"/>
            <a:ext cx="313372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73" y="3068960"/>
            <a:ext cx="3686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1889"/>
            <a:ext cx="3477605" cy="375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89451288" descr="DRW00002114898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5613269" cy="171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5" name="_x62091152" descr="DRW00002114899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596" y="5207289"/>
            <a:ext cx="1573663" cy="89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007461" y="2276298"/>
            <a:ext cx="335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coefficient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program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1097505"/>
            <a:ext cx="7560840" cy="54476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PROGRAM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Regression</a:t>
            </a:r>
            <a:endParaRPr lang="en-US" altLang="ko-KR" sz="20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2000" dirty="0"/>
          </a:p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END PROGRAM </a:t>
            </a:r>
            <a:r>
              <a:rPr lang="en-US" altLang="ko-KR" sz="2000" dirty="0" err="1" smtClean="0"/>
              <a:t>Rigression</a:t>
            </a:r>
            <a:endParaRPr lang="en-US" altLang="ko-KR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6224" y="1564202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Read the</a:t>
            </a:r>
            <a:r>
              <a:rPr lang="en-US" altLang="ko-KR" sz="2000" dirty="0" smtClean="0"/>
              <a:t> </a:t>
            </a:r>
            <a:r>
              <a:rPr lang="en-US" altLang="ko-KR" sz="2000" b="1" dirty="0" smtClean="0"/>
              <a:t>Enthalpy of Mixing</a:t>
            </a:r>
            <a:r>
              <a:rPr lang="en-US" altLang="ko-KR" sz="2000" dirty="0" smtClean="0"/>
              <a:t>,</a:t>
            </a:r>
            <a:r>
              <a:rPr lang="en-US" altLang="ko-KR" sz="2000" b="1" dirty="0" smtClean="0"/>
              <a:t> Activity data</a:t>
            </a:r>
            <a:r>
              <a:rPr lang="en-US" altLang="ko-KR" sz="2000" dirty="0" smtClean="0"/>
              <a:t>, and </a:t>
            </a:r>
            <a:r>
              <a:rPr lang="en-US" altLang="ko-KR" sz="2000" b="1" dirty="0" smtClean="0"/>
              <a:t>reference temp</a:t>
            </a:r>
            <a:endParaRPr lang="ko-KR" alt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224" y="2024608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Allocate arrays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6224" y="2522700"/>
            <a:ext cx="722596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6224" y="5667739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Write output file and </a:t>
            </a:r>
            <a:r>
              <a:rPr lang="en-US" altLang="ko-KR" sz="2000" dirty="0" err="1" smtClean="0"/>
              <a:t>deallocate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arrays</a:t>
            </a:r>
            <a:endParaRPr lang="ko-KR" altLang="en-US" sz="2400" dirty="0"/>
          </a:p>
        </p:txBody>
      </p:sp>
      <p:pic>
        <p:nvPicPr>
          <p:cNvPr id="9" name="_x89451288" descr="DRW0000211489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674392"/>
            <a:ext cx="5051522" cy="154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_x62091152" descr="DRW0000211489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581128"/>
            <a:ext cx="1376496" cy="78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타원 1"/>
          <p:cNvSpPr/>
          <p:nvPr/>
        </p:nvSpPr>
        <p:spPr>
          <a:xfrm>
            <a:off x="4327840" y="2980558"/>
            <a:ext cx="10128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269897" y="2746262"/>
            <a:ext cx="1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</a:t>
            </a:r>
            <a:endParaRPr lang="ko-KR" altLang="en-US" b="1" dirty="0"/>
          </a:p>
        </p:txBody>
      </p:sp>
      <p:sp>
        <p:nvSpPr>
          <p:cNvPr id="15" name="타원 14"/>
          <p:cNvSpPr/>
          <p:nvPr/>
        </p:nvSpPr>
        <p:spPr>
          <a:xfrm>
            <a:off x="2627784" y="2959064"/>
            <a:ext cx="1620180" cy="386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490446" y="2754726"/>
            <a:ext cx="1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>
          <a:xfrm>
            <a:off x="1819960" y="4521979"/>
            <a:ext cx="432048" cy="9885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651144" y="4312054"/>
            <a:ext cx="1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5</a:t>
            </a:r>
            <a:endParaRPr lang="ko-KR" altLang="en-US" b="1" dirty="0"/>
          </a:p>
        </p:txBody>
      </p:sp>
      <p:sp>
        <p:nvSpPr>
          <p:cNvPr id="21" name="타원 20"/>
          <p:cNvSpPr/>
          <p:nvPr/>
        </p:nvSpPr>
        <p:spPr>
          <a:xfrm>
            <a:off x="5124687" y="3688896"/>
            <a:ext cx="898433" cy="461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029553" y="3504230"/>
            <a:ext cx="1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07092" y="3559532"/>
            <a:ext cx="1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4</a:t>
            </a:r>
            <a:endParaRPr lang="ko-KR" altLang="en-US" b="1" dirty="0"/>
          </a:p>
        </p:txBody>
      </p:sp>
      <p:sp>
        <p:nvSpPr>
          <p:cNvPr id="24" name="타원 23"/>
          <p:cNvSpPr/>
          <p:nvPr/>
        </p:nvSpPr>
        <p:spPr>
          <a:xfrm>
            <a:off x="3307092" y="3744198"/>
            <a:ext cx="1620180" cy="386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5413934" y="2954177"/>
            <a:ext cx="243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Solve linear equation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9162" y="3735156"/>
            <a:ext cx="243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Solve linear equation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0172" y="4297986"/>
            <a:ext cx="317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Obtain correlation coefficient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50" y="4695860"/>
            <a:ext cx="3686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9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50" y="188640"/>
            <a:ext cx="21364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789950" y="1018502"/>
            <a:ext cx="2136464" cy="1501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09" y="1412776"/>
            <a:ext cx="7211276" cy="526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7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50" y="188640"/>
            <a:ext cx="21364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9" y="1524744"/>
            <a:ext cx="7200800" cy="527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789950" y="1215454"/>
            <a:ext cx="2136464" cy="1501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6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4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95</Words>
  <Application>Microsoft Office PowerPoint</Application>
  <PresentationFormat>화면 슬라이드 쇼(4:3)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Seungpyo Hong</dc:creator>
  <cp:lastModifiedBy>Seungpyo Hong</cp:lastModifiedBy>
  <cp:revision>45</cp:revision>
  <dcterms:created xsi:type="dcterms:W3CDTF">2014-03-08T08:19:12Z</dcterms:created>
  <dcterms:modified xsi:type="dcterms:W3CDTF">2014-04-14T05:28:25Z</dcterms:modified>
</cp:coreProperties>
</file>