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756" autoAdjust="0"/>
  </p:normalViewPr>
  <p:slideViewPr>
    <p:cSldViewPr snapToGrid="0">
      <p:cViewPr varScale="1">
        <p:scale>
          <a:sx n="97" d="100"/>
          <a:sy n="97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000" b="1"/>
              <a:t>Diffusion</a:t>
            </a:r>
            <a:r>
              <a:rPr lang="en-US" altLang="ko-KR" sz="2000" b="1" baseline="0"/>
              <a:t> profile at 1173 K</a:t>
            </a:r>
            <a:endParaRPr lang="ko-KR" altLang="en-US" sz="20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4"/>
          <c:order val="0"/>
          <c:tx>
            <c:v>50s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strRef>
              <c:f>a!$A$1:$A$102</c:f>
              <c:strCache>
                <c:ptCount val="102"/>
                <c:pt idx="0">
                  <c:v>t=50s</c:v>
                </c:pt>
                <c:pt idx="1">
                  <c:v>x</c:v>
                </c:pt>
                <c:pt idx="2">
                  <c:v>0.999999997</c:v>
                </c:pt>
                <c:pt idx="3">
                  <c:v>1.999999995</c:v>
                </c:pt>
                <c:pt idx="4">
                  <c:v>2.999999992</c:v>
                </c:pt>
                <c:pt idx="5">
                  <c:v>3.99999999</c:v>
                </c:pt>
                <c:pt idx="6">
                  <c:v>4.999999987</c:v>
                </c:pt>
                <c:pt idx="7">
                  <c:v>5.999999985</c:v>
                </c:pt>
                <c:pt idx="8">
                  <c:v>6.999999982</c:v>
                </c:pt>
                <c:pt idx="9">
                  <c:v>7.99999998</c:v>
                </c:pt>
                <c:pt idx="10">
                  <c:v>8.999999977</c:v>
                </c:pt>
                <c:pt idx="11">
                  <c:v>9.999999975</c:v>
                </c:pt>
                <c:pt idx="12">
                  <c:v>10.99999997</c:v>
                </c:pt>
                <c:pt idx="13">
                  <c:v>11.99999997</c:v>
                </c:pt>
                <c:pt idx="14">
                  <c:v>12.99999997</c:v>
                </c:pt>
                <c:pt idx="15">
                  <c:v>13.99999996</c:v>
                </c:pt>
                <c:pt idx="16">
                  <c:v>14.99999996</c:v>
                </c:pt>
                <c:pt idx="17">
                  <c:v>15.99999996</c:v>
                </c:pt>
                <c:pt idx="18">
                  <c:v>16.99999996</c:v>
                </c:pt>
                <c:pt idx="19">
                  <c:v>17.99999995</c:v>
                </c:pt>
                <c:pt idx="20">
                  <c:v>18.99999995</c:v>
                </c:pt>
                <c:pt idx="21">
                  <c:v>19.99999995</c:v>
                </c:pt>
                <c:pt idx="22">
                  <c:v>20.99999995</c:v>
                </c:pt>
                <c:pt idx="23">
                  <c:v>21.99999994</c:v>
                </c:pt>
                <c:pt idx="24">
                  <c:v>22.99999994</c:v>
                </c:pt>
                <c:pt idx="25">
                  <c:v>23.99999994</c:v>
                </c:pt>
                <c:pt idx="26">
                  <c:v>24.99999994</c:v>
                </c:pt>
                <c:pt idx="27">
                  <c:v>25.99999993</c:v>
                </c:pt>
                <c:pt idx="28">
                  <c:v>26.99999993</c:v>
                </c:pt>
                <c:pt idx="29">
                  <c:v>27.99999993</c:v>
                </c:pt>
                <c:pt idx="30">
                  <c:v>28.99999993</c:v>
                </c:pt>
                <c:pt idx="31">
                  <c:v>29.99999992</c:v>
                </c:pt>
                <c:pt idx="32">
                  <c:v>30.99999992</c:v>
                </c:pt>
                <c:pt idx="33">
                  <c:v>31.99999992</c:v>
                </c:pt>
                <c:pt idx="34">
                  <c:v>32.99999992</c:v>
                </c:pt>
                <c:pt idx="35">
                  <c:v>33.99999991</c:v>
                </c:pt>
                <c:pt idx="36">
                  <c:v>34.99999991</c:v>
                </c:pt>
                <c:pt idx="37">
                  <c:v>35.99999991</c:v>
                </c:pt>
                <c:pt idx="38">
                  <c:v>36.99999991</c:v>
                </c:pt>
                <c:pt idx="39">
                  <c:v>37.9999999</c:v>
                </c:pt>
                <c:pt idx="40">
                  <c:v>38.9999999</c:v>
                </c:pt>
                <c:pt idx="41">
                  <c:v>39.9999999</c:v>
                </c:pt>
                <c:pt idx="42">
                  <c:v>40.9999999</c:v>
                </c:pt>
                <c:pt idx="43">
                  <c:v>41.99999989</c:v>
                </c:pt>
                <c:pt idx="44">
                  <c:v>42.99999989</c:v>
                </c:pt>
                <c:pt idx="45">
                  <c:v>43.99999989</c:v>
                </c:pt>
                <c:pt idx="46">
                  <c:v>44.99999989</c:v>
                </c:pt>
                <c:pt idx="47">
                  <c:v>45.99999988</c:v>
                </c:pt>
                <c:pt idx="48">
                  <c:v>46.99999988</c:v>
                </c:pt>
                <c:pt idx="49">
                  <c:v>47.99999988</c:v>
                </c:pt>
                <c:pt idx="50">
                  <c:v>48.99999988</c:v>
                </c:pt>
                <c:pt idx="51">
                  <c:v>49.99999987</c:v>
                </c:pt>
                <c:pt idx="52">
                  <c:v>50.99999987</c:v>
                </c:pt>
                <c:pt idx="53">
                  <c:v>51.99999987</c:v>
                </c:pt>
                <c:pt idx="54">
                  <c:v>52.99999987</c:v>
                </c:pt>
                <c:pt idx="55">
                  <c:v>53.99999986</c:v>
                </c:pt>
                <c:pt idx="56">
                  <c:v>54.99999986</c:v>
                </c:pt>
                <c:pt idx="57">
                  <c:v>55.99999986</c:v>
                </c:pt>
                <c:pt idx="58">
                  <c:v>56.99999986</c:v>
                </c:pt>
                <c:pt idx="59">
                  <c:v>57.99999985</c:v>
                </c:pt>
                <c:pt idx="60">
                  <c:v>58.99999985</c:v>
                </c:pt>
                <c:pt idx="61">
                  <c:v>59.99999985</c:v>
                </c:pt>
                <c:pt idx="62">
                  <c:v>60.99999985</c:v>
                </c:pt>
                <c:pt idx="63">
                  <c:v>61.99999984</c:v>
                </c:pt>
                <c:pt idx="64">
                  <c:v>62.99999984</c:v>
                </c:pt>
                <c:pt idx="65">
                  <c:v>63.99999984</c:v>
                </c:pt>
                <c:pt idx="66">
                  <c:v>64.99999984</c:v>
                </c:pt>
                <c:pt idx="67">
                  <c:v>65.99999983</c:v>
                </c:pt>
                <c:pt idx="68">
                  <c:v>66.99999983</c:v>
                </c:pt>
                <c:pt idx="69">
                  <c:v>67.99999983</c:v>
                </c:pt>
                <c:pt idx="70">
                  <c:v>68.99999983</c:v>
                </c:pt>
                <c:pt idx="71">
                  <c:v>69.99999982</c:v>
                </c:pt>
                <c:pt idx="72">
                  <c:v>70.99999982</c:v>
                </c:pt>
                <c:pt idx="73">
                  <c:v>71.99999982</c:v>
                </c:pt>
                <c:pt idx="74">
                  <c:v>72.99999982</c:v>
                </c:pt>
                <c:pt idx="75">
                  <c:v>73.99999981</c:v>
                </c:pt>
                <c:pt idx="76">
                  <c:v>74.99999981</c:v>
                </c:pt>
                <c:pt idx="77">
                  <c:v>75.99999981</c:v>
                </c:pt>
                <c:pt idx="78">
                  <c:v>76.99999981</c:v>
                </c:pt>
                <c:pt idx="79">
                  <c:v>77.9999998</c:v>
                </c:pt>
                <c:pt idx="80">
                  <c:v>78.9999998</c:v>
                </c:pt>
                <c:pt idx="81">
                  <c:v>79.9999998</c:v>
                </c:pt>
                <c:pt idx="82">
                  <c:v>80.9999998</c:v>
                </c:pt>
                <c:pt idx="83">
                  <c:v>81.99999979</c:v>
                </c:pt>
                <c:pt idx="84">
                  <c:v>82.99999979</c:v>
                </c:pt>
                <c:pt idx="85">
                  <c:v>83.99999979</c:v>
                </c:pt>
                <c:pt idx="86">
                  <c:v>84.99999979</c:v>
                </c:pt>
                <c:pt idx="87">
                  <c:v>85.99999978</c:v>
                </c:pt>
                <c:pt idx="88">
                  <c:v>86.99999978</c:v>
                </c:pt>
                <c:pt idx="89">
                  <c:v>87.99999978</c:v>
                </c:pt>
                <c:pt idx="90">
                  <c:v>88.99999978</c:v>
                </c:pt>
                <c:pt idx="91">
                  <c:v>89.99999977</c:v>
                </c:pt>
                <c:pt idx="92">
                  <c:v>90.99999977</c:v>
                </c:pt>
                <c:pt idx="93">
                  <c:v>91.99999977</c:v>
                </c:pt>
                <c:pt idx="94">
                  <c:v>92.99999977</c:v>
                </c:pt>
                <c:pt idx="95">
                  <c:v>93.99999976</c:v>
                </c:pt>
                <c:pt idx="96">
                  <c:v>94.99999976</c:v>
                </c:pt>
                <c:pt idx="97">
                  <c:v>95.99999976</c:v>
                </c:pt>
                <c:pt idx="98">
                  <c:v>96.99999976</c:v>
                </c:pt>
                <c:pt idx="99">
                  <c:v>97.99999975</c:v>
                </c:pt>
                <c:pt idx="100">
                  <c:v>98.99999975</c:v>
                </c:pt>
                <c:pt idx="101">
                  <c:v>99.99999975</c:v>
                </c:pt>
              </c:strCache>
            </c:strRef>
          </c:xVal>
          <c:yVal>
            <c:numRef>
              <c:f>a!$B$1:$B$102</c:f>
              <c:numCache>
                <c:formatCode>General</c:formatCode>
                <c:ptCount val="102"/>
                <c:pt idx="1">
                  <c:v>0</c:v>
                </c:pt>
                <c:pt idx="2" formatCode="0.00E+00">
                  <c:v>5.0000000745057997E-2</c:v>
                </c:pt>
                <c:pt idx="3" formatCode="0.00E+00">
                  <c:v>4.7083720496341901E-2</c:v>
                </c:pt>
                <c:pt idx="4" formatCode="0.00E+00">
                  <c:v>4.4191785814158099E-2</c:v>
                </c:pt>
                <c:pt idx="5" formatCode="0.00E+00">
                  <c:v>4.1347932670010197E-2</c:v>
                </c:pt>
                <c:pt idx="6" formatCode="0.00E+00">
                  <c:v>3.8574703279735799E-2</c:v>
                </c:pt>
                <c:pt idx="7" formatCode="0.00E+00">
                  <c:v>3.5892911326264897E-2</c:v>
                </c:pt>
                <c:pt idx="8" formatCode="0.00E+00">
                  <c:v>3.3321177655520499E-2</c:v>
                </c:pt>
                <c:pt idx="9" formatCode="0.00E+00">
                  <c:v>3.08755535148609E-2</c:v>
                </c:pt>
                <c:pt idx="10" formatCode="0.00E+00">
                  <c:v>2.8569243516750199E-2</c:v>
                </c:pt>
                <c:pt idx="11" formatCode="0.00E+00">
                  <c:v>2.6412435107521101E-2</c:v>
                </c:pt>
                <c:pt idx="12" formatCode="0.00E+00">
                  <c:v>2.4412235777322999E-2</c:v>
                </c:pt>
                <c:pt idx="13" formatCode="0.00E+00">
                  <c:v>2.2572713930940999E-2</c:v>
                </c:pt>
                <c:pt idx="14" formatCode="0.00E+00">
                  <c:v>2.0895034581989099E-2</c:v>
                </c:pt>
                <c:pt idx="15" formatCode="0.00E+00">
                  <c:v>1.9377677105552701E-2</c:v>
                </c:pt>
                <c:pt idx="16" formatCode="0.00E+00">
                  <c:v>1.8016719378201401E-2</c:v>
                </c:pt>
                <c:pt idx="17" formatCode="0.00E+00">
                  <c:v>1.6806170852253499E-2</c:v>
                </c:pt>
                <c:pt idx="18" formatCode="0.00E+00">
                  <c:v>1.5738336466544101E-2</c:v>
                </c:pt>
                <c:pt idx="19" formatCode="0.00E+00">
                  <c:v>1.48041937193546E-2</c:v>
                </c:pt>
                <c:pt idx="20" formatCode="0.00E+00">
                  <c:v>1.3993766582169701E-2</c:v>
                </c:pt>
                <c:pt idx="21" formatCode="0.00E+00">
                  <c:v>1.3296482026194399E-2</c:v>
                </c:pt>
                <c:pt idx="22" formatCode="0.00E+00">
                  <c:v>1.27014975474397E-2</c:v>
                </c:pt>
                <c:pt idx="23" formatCode="0.00E+00">
                  <c:v>1.2197990981579599E-2</c:v>
                </c:pt>
                <c:pt idx="24" formatCode="0.00E+00">
                  <c:v>1.1775406877168101E-2</c:v>
                </c:pt>
                <c:pt idx="25" formatCode="0.00E+00">
                  <c:v>1.14236565509957E-2</c:v>
                </c:pt>
                <c:pt idx="26" formatCode="0.00E+00">
                  <c:v>1.11332715248796E-2</c:v>
                </c:pt>
                <c:pt idx="27" formatCode="0.00E+00">
                  <c:v>1.08955122248824E-2</c:v>
                </c:pt>
                <c:pt idx="28" formatCode="0.00E+00">
                  <c:v>1.07024355430078E-2</c:v>
                </c:pt>
                <c:pt idx="29" formatCode="0.00E+00">
                  <c:v>1.0546926092095701E-2</c:v>
                </c:pt>
                <c:pt idx="30" formatCode="0.00E+00">
                  <c:v>1.0422696738964499E-2</c:v>
                </c:pt>
                <c:pt idx="31" formatCode="0.00E+00">
                  <c:v>1.03242643209542E-2</c:v>
                </c:pt>
                <c:pt idx="32" formatCode="0.00E+00">
                  <c:v>1.0246906400447E-2</c:v>
                </c:pt>
                <c:pt idx="33" formatCode="0.00E+00">
                  <c:v>1.01866045668009E-2</c:v>
                </c:pt>
                <c:pt idx="34" formatCode="0.00E+00">
                  <c:v>1.01399792359339E-2</c:v>
                </c:pt>
                <c:pt idx="35" formatCode="0.00E+00">
                  <c:v>1.01042202026068E-2</c:v>
                </c:pt>
                <c:pt idx="36" formatCode="0.00E+00">
                  <c:v>1.00770164396306E-2</c:v>
                </c:pt>
                <c:pt idx="37" formatCode="0.00E+00">
                  <c:v>1.00564878709536E-2</c:v>
                </c:pt>
                <c:pt idx="38" formatCode="0.00E+00">
                  <c:v>1.00411211180267E-2</c:v>
                </c:pt>
                <c:pt idx="39" formatCode="0.00E+00">
                  <c:v>1.00297105638059E-2</c:v>
                </c:pt>
                <c:pt idx="40" formatCode="0.00E+00">
                  <c:v>1.00213055164692E-2</c:v>
                </c:pt>
                <c:pt idx="41" formatCode="0.00E+00">
                  <c:v>1.0015163794631601E-2</c:v>
                </c:pt>
                <c:pt idx="42" formatCode="0.00E+00">
                  <c:v>1.0010711697899801E-2</c:v>
                </c:pt>
                <c:pt idx="43" formatCode="0.00E+00">
                  <c:v>1.0007510064699E-2</c:v>
                </c:pt>
                <c:pt idx="44" formatCode="0.00E+00">
                  <c:v>1.00052259426595E-2</c:v>
                </c:pt>
                <c:pt idx="45" formatCode="0.00E+00">
                  <c:v>1.00036092921827E-2</c:v>
                </c:pt>
                <c:pt idx="46" formatCode="0.00E+00">
                  <c:v>1.00024740969467E-2</c:v>
                </c:pt>
                <c:pt idx="47" formatCode="0.00E+00">
                  <c:v>1.0001683252245701E-2</c:v>
                </c:pt>
                <c:pt idx="48" formatCode="0.00E+00">
                  <c:v>1.00011366305783E-2</c:v>
                </c:pt>
                <c:pt idx="49" formatCode="0.00E+00">
                  <c:v>1.00007617729534E-2</c:v>
                </c:pt>
                <c:pt idx="50" formatCode="0.00E+00">
                  <c:v>1.00005067150764E-2</c:v>
                </c:pt>
                <c:pt idx="51" formatCode="0.00E+00">
                  <c:v>1.0000334523005701E-2</c:v>
                </c:pt>
                <c:pt idx="52" formatCode="0.00E+00">
                  <c:v>1.00002191779925E-2</c:v>
                </c:pt>
                <c:pt idx="53" formatCode="0.00E+00">
                  <c:v>1.0000142511583199E-2</c:v>
                </c:pt>
                <c:pt idx="54" formatCode="0.00E+00">
                  <c:v>1.00000919475719E-2</c:v>
                </c:pt>
                <c:pt idx="55" formatCode="0.00E+00">
                  <c:v>1.0000058855985599E-2</c:v>
                </c:pt>
                <c:pt idx="56" formatCode="0.00E+00">
                  <c:v>1.0000037365659801E-2</c:v>
                </c:pt>
                <c:pt idx="57" formatCode="0.00E+00">
                  <c:v>1.0000023516369101E-2</c:v>
                </c:pt>
                <c:pt idx="58" formatCode="0.00E+00">
                  <c:v>1.00000146594832E-2</c:v>
                </c:pt>
                <c:pt idx="59" formatCode="0.00E+00">
                  <c:v>1.0000009038484199E-2</c:v>
                </c:pt>
                <c:pt idx="60" formatCode="0.00E+00">
                  <c:v>1.00000054982258E-2</c:v>
                </c:pt>
                <c:pt idx="61" formatCode="0.00E+00">
                  <c:v>1.00000032853577E-2</c:v>
                </c:pt>
                <c:pt idx="62" formatCode="0.00E+00">
                  <c:v>1.0000001912626901E-2</c:v>
                </c:pt>
                <c:pt idx="63" formatCode="0.00E+00">
                  <c:v>1.00000010674748E-2</c:v>
                </c:pt>
                <c:pt idx="64" formatCode="0.00E+00">
                  <c:v>1.00000005510414E-2</c:v>
                </c:pt>
                <c:pt idx="65" formatCode="0.00E+00">
                  <c:v>1.00000002378325E-2</c:v>
                </c:pt>
                <c:pt idx="66" formatCode="0.00E+00">
                  <c:v>1.0000000049292E-2</c:v>
                </c:pt>
                <c:pt idx="67" formatCode="0.00E+00">
                  <c:v>9.9999999366405905E-3</c:v>
                </c:pt>
                <c:pt idx="68" formatCode="0.00E+00">
                  <c:v>9.9999998698307203E-3</c:v>
                </c:pt>
                <c:pt idx="69" formatCode="0.00E+00">
                  <c:v>9.99999983050044E-3</c:v>
                </c:pt>
                <c:pt idx="70" formatCode="0.00E+00">
                  <c:v>9.9999998075174495E-3</c:v>
                </c:pt>
                <c:pt idx="71" formatCode="0.00E+00">
                  <c:v>9.9999997941856208E-3</c:v>
                </c:pt>
                <c:pt idx="72" formatCode="0.00E+00">
                  <c:v>9.9999997865086992E-3</c:v>
                </c:pt>
                <c:pt idx="73" formatCode="0.00E+00">
                  <c:v>9.9999997821202807E-3</c:v>
                </c:pt>
                <c:pt idx="74" formatCode="0.00E+00">
                  <c:v>9.9999997796299308E-3</c:v>
                </c:pt>
                <c:pt idx="75" formatCode="0.00E+00">
                  <c:v>9.9999997782269298E-3</c:v>
                </c:pt>
                <c:pt idx="76" formatCode="0.00E+00">
                  <c:v>9.9999997774422398E-3</c:v>
                </c:pt>
                <c:pt idx="77" formatCode="0.00E+00">
                  <c:v>9.9999997770065397E-3</c:v>
                </c:pt>
                <c:pt idx="78" formatCode="0.00E+00">
                  <c:v>9.9999997767663603E-3</c:v>
                </c:pt>
                <c:pt idx="79" formatCode="0.00E+00">
                  <c:v>9.9999997766349394E-3</c:v>
                </c:pt>
                <c:pt idx="80" formatCode="0.00E+00">
                  <c:v>9.9999997765635607E-3</c:v>
                </c:pt>
                <c:pt idx="81" formatCode="0.00E+00">
                  <c:v>9.9999997765250898E-3</c:v>
                </c:pt>
                <c:pt idx="82" formatCode="0.00E+00">
                  <c:v>9.9999997765045298E-3</c:v>
                </c:pt>
                <c:pt idx="83" formatCode="0.00E+00">
                  <c:v>9.9999997764936392E-3</c:v>
                </c:pt>
                <c:pt idx="84" formatCode="0.00E+00">
                  <c:v>9.9999997764879493E-3</c:v>
                </c:pt>
                <c:pt idx="85" formatCode="0.00E+00">
                  <c:v>9.9999997764850194E-3</c:v>
                </c:pt>
                <c:pt idx="86" formatCode="0.00E+00">
                  <c:v>9.9999997764835501E-3</c:v>
                </c:pt>
                <c:pt idx="87" formatCode="0.00E+00">
                  <c:v>9.9999997764828492E-3</c:v>
                </c:pt>
                <c:pt idx="88" formatCode="0.00E+00">
                  <c:v>9.9999997764825509E-3</c:v>
                </c:pt>
                <c:pt idx="89" formatCode="0.00E+00">
                  <c:v>9.9999997764824902E-3</c:v>
                </c:pt>
                <c:pt idx="90" formatCode="0.00E+00">
                  <c:v>9.9999997764824902E-3</c:v>
                </c:pt>
                <c:pt idx="91" formatCode="0.00E+00">
                  <c:v>9.9999997764824902E-3</c:v>
                </c:pt>
                <c:pt idx="92" formatCode="0.00E+00">
                  <c:v>9.9999997764824902E-3</c:v>
                </c:pt>
                <c:pt idx="93" formatCode="0.00E+00">
                  <c:v>9.9999997764824902E-3</c:v>
                </c:pt>
                <c:pt idx="94" formatCode="0.00E+00">
                  <c:v>9.9999997764824902E-3</c:v>
                </c:pt>
                <c:pt idx="95" formatCode="0.00E+00">
                  <c:v>9.9999997764824902E-3</c:v>
                </c:pt>
                <c:pt idx="96" formatCode="0.00E+00">
                  <c:v>9.9999997764824902E-3</c:v>
                </c:pt>
                <c:pt idx="97" formatCode="0.00E+00">
                  <c:v>9.9999997764824902E-3</c:v>
                </c:pt>
                <c:pt idx="98" formatCode="0.00E+00">
                  <c:v>9.9999997764824902E-3</c:v>
                </c:pt>
                <c:pt idx="99" formatCode="0.00E+00">
                  <c:v>9.9999997764824902E-3</c:v>
                </c:pt>
                <c:pt idx="100" formatCode="0.00E+00">
                  <c:v>9.9999997764825595E-3</c:v>
                </c:pt>
                <c:pt idx="101" formatCode="0.00E+00">
                  <c:v>9.9999997764825804E-3</c:v>
                </c:pt>
              </c:numCache>
            </c:numRef>
          </c:yVal>
          <c:smooth val="0"/>
        </c:ser>
        <c:ser>
          <c:idx val="3"/>
          <c:order val="1"/>
          <c:tx>
            <c:v>100s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a!$C$1:$C$102</c:f>
              <c:strCache>
                <c:ptCount val="102"/>
                <c:pt idx="0">
                  <c:v>t=100s</c:v>
                </c:pt>
                <c:pt idx="1">
                  <c:v>x</c:v>
                </c:pt>
                <c:pt idx="2">
                  <c:v>0.999999997</c:v>
                </c:pt>
                <c:pt idx="3">
                  <c:v>1.999999995</c:v>
                </c:pt>
                <c:pt idx="4">
                  <c:v>2.999999992</c:v>
                </c:pt>
                <c:pt idx="5">
                  <c:v>3.99999999</c:v>
                </c:pt>
                <c:pt idx="6">
                  <c:v>4.999999987</c:v>
                </c:pt>
                <c:pt idx="7">
                  <c:v>5.999999985</c:v>
                </c:pt>
                <c:pt idx="8">
                  <c:v>6.999999982</c:v>
                </c:pt>
                <c:pt idx="9">
                  <c:v>7.99999998</c:v>
                </c:pt>
                <c:pt idx="10">
                  <c:v>8.999999977</c:v>
                </c:pt>
                <c:pt idx="11">
                  <c:v>9.999999975</c:v>
                </c:pt>
                <c:pt idx="12">
                  <c:v>10.99999997</c:v>
                </c:pt>
                <c:pt idx="13">
                  <c:v>11.99999997</c:v>
                </c:pt>
                <c:pt idx="14">
                  <c:v>12.99999997</c:v>
                </c:pt>
                <c:pt idx="15">
                  <c:v>13.99999996</c:v>
                </c:pt>
                <c:pt idx="16">
                  <c:v>14.99999996</c:v>
                </c:pt>
                <c:pt idx="17">
                  <c:v>15.99999996</c:v>
                </c:pt>
                <c:pt idx="18">
                  <c:v>16.99999996</c:v>
                </c:pt>
                <c:pt idx="19">
                  <c:v>17.99999995</c:v>
                </c:pt>
                <c:pt idx="20">
                  <c:v>18.99999995</c:v>
                </c:pt>
                <c:pt idx="21">
                  <c:v>19.99999995</c:v>
                </c:pt>
                <c:pt idx="22">
                  <c:v>20.99999995</c:v>
                </c:pt>
                <c:pt idx="23">
                  <c:v>21.99999994</c:v>
                </c:pt>
                <c:pt idx="24">
                  <c:v>22.99999994</c:v>
                </c:pt>
                <c:pt idx="25">
                  <c:v>23.99999994</c:v>
                </c:pt>
                <c:pt idx="26">
                  <c:v>24.99999994</c:v>
                </c:pt>
                <c:pt idx="27">
                  <c:v>25.99999993</c:v>
                </c:pt>
                <c:pt idx="28">
                  <c:v>26.99999993</c:v>
                </c:pt>
                <c:pt idx="29">
                  <c:v>27.99999993</c:v>
                </c:pt>
                <c:pt idx="30">
                  <c:v>28.99999993</c:v>
                </c:pt>
                <c:pt idx="31">
                  <c:v>29.99999992</c:v>
                </c:pt>
                <c:pt idx="32">
                  <c:v>30.99999992</c:v>
                </c:pt>
                <c:pt idx="33">
                  <c:v>31.99999992</c:v>
                </c:pt>
                <c:pt idx="34">
                  <c:v>32.99999992</c:v>
                </c:pt>
                <c:pt idx="35">
                  <c:v>33.99999991</c:v>
                </c:pt>
                <c:pt idx="36">
                  <c:v>34.99999991</c:v>
                </c:pt>
                <c:pt idx="37">
                  <c:v>35.99999991</c:v>
                </c:pt>
                <c:pt idx="38">
                  <c:v>36.99999991</c:v>
                </c:pt>
                <c:pt idx="39">
                  <c:v>37.9999999</c:v>
                </c:pt>
                <c:pt idx="40">
                  <c:v>38.9999999</c:v>
                </c:pt>
                <c:pt idx="41">
                  <c:v>39.9999999</c:v>
                </c:pt>
                <c:pt idx="42">
                  <c:v>40.9999999</c:v>
                </c:pt>
                <c:pt idx="43">
                  <c:v>41.99999989</c:v>
                </c:pt>
                <c:pt idx="44">
                  <c:v>42.99999989</c:v>
                </c:pt>
                <c:pt idx="45">
                  <c:v>43.99999989</c:v>
                </c:pt>
                <c:pt idx="46">
                  <c:v>44.99999989</c:v>
                </c:pt>
                <c:pt idx="47">
                  <c:v>45.99999988</c:v>
                </c:pt>
                <c:pt idx="48">
                  <c:v>46.99999988</c:v>
                </c:pt>
                <c:pt idx="49">
                  <c:v>47.99999988</c:v>
                </c:pt>
                <c:pt idx="50">
                  <c:v>48.99999988</c:v>
                </c:pt>
                <c:pt idx="51">
                  <c:v>49.99999987</c:v>
                </c:pt>
                <c:pt idx="52">
                  <c:v>50.99999987</c:v>
                </c:pt>
                <c:pt idx="53">
                  <c:v>51.99999987</c:v>
                </c:pt>
                <c:pt idx="54">
                  <c:v>52.99999987</c:v>
                </c:pt>
                <c:pt idx="55">
                  <c:v>53.99999986</c:v>
                </c:pt>
                <c:pt idx="56">
                  <c:v>54.99999986</c:v>
                </c:pt>
                <c:pt idx="57">
                  <c:v>55.99999986</c:v>
                </c:pt>
                <c:pt idx="58">
                  <c:v>56.99999986</c:v>
                </c:pt>
                <c:pt idx="59">
                  <c:v>57.99999985</c:v>
                </c:pt>
                <c:pt idx="60">
                  <c:v>58.99999985</c:v>
                </c:pt>
                <c:pt idx="61">
                  <c:v>59.99999985</c:v>
                </c:pt>
                <c:pt idx="62">
                  <c:v>60.99999985</c:v>
                </c:pt>
                <c:pt idx="63">
                  <c:v>61.99999984</c:v>
                </c:pt>
                <c:pt idx="64">
                  <c:v>62.99999984</c:v>
                </c:pt>
                <c:pt idx="65">
                  <c:v>63.99999984</c:v>
                </c:pt>
                <c:pt idx="66">
                  <c:v>64.99999984</c:v>
                </c:pt>
                <c:pt idx="67">
                  <c:v>65.99999983</c:v>
                </c:pt>
                <c:pt idx="68">
                  <c:v>66.99999983</c:v>
                </c:pt>
                <c:pt idx="69">
                  <c:v>67.99999983</c:v>
                </c:pt>
                <c:pt idx="70">
                  <c:v>68.99999983</c:v>
                </c:pt>
                <c:pt idx="71">
                  <c:v>69.99999982</c:v>
                </c:pt>
                <c:pt idx="72">
                  <c:v>70.99999982</c:v>
                </c:pt>
                <c:pt idx="73">
                  <c:v>71.99999982</c:v>
                </c:pt>
                <c:pt idx="74">
                  <c:v>72.99999982</c:v>
                </c:pt>
                <c:pt idx="75">
                  <c:v>73.99999981</c:v>
                </c:pt>
                <c:pt idx="76">
                  <c:v>74.99999981</c:v>
                </c:pt>
                <c:pt idx="77">
                  <c:v>75.99999981</c:v>
                </c:pt>
                <c:pt idx="78">
                  <c:v>76.99999981</c:v>
                </c:pt>
                <c:pt idx="79">
                  <c:v>77.9999998</c:v>
                </c:pt>
                <c:pt idx="80">
                  <c:v>78.9999998</c:v>
                </c:pt>
                <c:pt idx="81">
                  <c:v>79.9999998</c:v>
                </c:pt>
                <c:pt idx="82">
                  <c:v>80.9999998</c:v>
                </c:pt>
                <c:pt idx="83">
                  <c:v>81.99999979</c:v>
                </c:pt>
                <c:pt idx="84">
                  <c:v>82.99999979</c:v>
                </c:pt>
                <c:pt idx="85">
                  <c:v>83.99999979</c:v>
                </c:pt>
                <c:pt idx="86">
                  <c:v>84.99999979</c:v>
                </c:pt>
                <c:pt idx="87">
                  <c:v>85.99999978</c:v>
                </c:pt>
                <c:pt idx="88">
                  <c:v>86.99999978</c:v>
                </c:pt>
                <c:pt idx="89">
                  <c:v>87.99999978</c:v>
                </c:pt>
                <c:pt idx="90">
                  <c:v>88.99999978</c:v>
                </c:pt>
                <c:pt idx="91">
                  <c:v>89.99999977</c:v>
                </c:pt>
                <c:pt idx="92">
                  <c:v>90.99999977</c:v>
                </c:pt>
                <c:pt idx="93">
                  <c:v>91.99999977</c:v>
                </c:pt>
                <c:pt idx="94">
                  <c:v>92.99999977</c:v>
                </c:pt>
                <c:pt idx="95">
                  <c:v>93.99999976</c:v>
                </c:pt>
                <c:pt idx="96">
                  <c:v>94.99999976</c:v>
                </c:pt>
                <c:pt idx="97">
                  <c:v>95.99999976</c:v>
                </c:pt>
                <c:pt idx="98">
                  <c:v>96.99999976</c:v>
                </c:pt>
                <c:pt idx="99">
                  <c:v>97.99999975</c:v>
                </c:pt>
                <c:pt idx="100">
                  <c:v>98.99999975</c:v>
                </c:pt>
                <c:pt idx="101">
                  <c:v>99.99999975</c:v>
                </c:pt>
              </c:strCache>
            </c:strRef>
          </c:xVal>
          <c:yVal>
            <c:numRef>
              <c:f>a!$D$1:$D$102</c:f>
              <c:numCache>
                <c:formatCode>General</c:formatCode>
                <c:ptCount val="102"/>
                <c:pt idx="1">
                  <c:v>0</c:v>
                </c:pt>
                <c:pt idx="2" formatCode="0.00E+00">
                  <c:v>5.0000000745057997E-2</c:v>
                </c:pt>
                <c:pt idx="3" formatCode="0.00E+00">
                  <c:v>4.7936926239711901E-2</c:v>
                </c:pt>
                <c:pt idx="4" formatCode="0.00E+00">
                  <c:v>4.5882471816183802E-2</c:v>
                </c:pt>
                <c:pt idx="5" formatCode="0.00E+00">
                  <c:v>4.3845149516229899E-2</c:v>
                </c:pt>
                <c:pt idx="6" formatCode="0.00E+00">
                  <c:v>4.1833257558125198E-2</c:v>
                </c:pt>
                <c:pt idx="7" formatCode="0.00E+00">
                  <c:v>3.9854779000547499E-2</c:v>
                </c:pt>
                <c:pt idx="8" formatCode="0.00E+00">
                  <c:v>3.791728691494E-2</c:v>
                </c:pt>
                <c:pt idx="9" formatCode="0.00E+00">
                  <c:v>3.6027857939392199E-2</c:v>
                </c:pt>
                <c:pt idx="10" formatCode="0.00E+00">
                  <c:v>3.4192995847274199E-2</c:v>
                </c:pt>
                <c:pt idx="11" formatCode="0.00E+00">
                  <c:v>3.24185664812114E-2</c:v>
                </c:pt>
                <c:pt idx="12" formatCode="0.00E+00">
                  <c:v>3.07097450877407E-2</c:v>
                </c:pt>
                <c:pt idx="13" formatCode="0.00E+00">
                  <c:v>2.9070976751373399E-2</c:v>
                </c:pt>
                <c:pt idx="14" formatCode="0.00E+00">
                  <c:v>2.7505950280517499E-2</c:v>
                </c:pt>
                <c:pt idx="15" formatCode="0.00E+00">
                  <c:v>2.6017585553494399E-2</c:v>
                </c:pt>
                <c:pt idx="16" formatCode="0.00E+00">
                  <c:v>2.46080340019365E-2</c:v>
                </c:pt>
                <c:pt idx="17" formatCode="0.00E+00">
                  <c:v>2.3278691601464199E-2</c:v>
                </c:pt>
                <c:pt idx="18" formatCode="0.00E+00">
                  <c:v>2.20302234646912E-2</c:v>
                </c:pt>
                <c:pt idx="19" formatCode="0.00E+00">
                  <c:v>2.0862598896644699E-2</c:v>
                </c:pt>
                <c:pt idx="20" formatCode="0.00E+00">
                  <c:v>1.9775135583138599E-2</c:v>
                </c:pt>
                <c:pt idx="21" formatCode="0.00E+00">
                  <c:v>1.8766551442040199E-2</c:v>
                </c:pt>
                <c:pt idx="22" formatCode="0.00E+00">
                  <c:v>1.78350225772918E-2</c:v>
                </c:pt>
                <c:pt idx="23" formatCode="0.00E+00">
                  <c:v>1.6978245735595799E-2</c:v>
                </c:pt>
                <c:pt idx="24" formatCode="0.00E+00">
                  <c:v>1.6193503673668799E-2</c:v>
                </c:pt>
                <c:pt idx="25" formatCode="0.00E+00">
                  <c:v>1.54777318961585E-2</c:v>
                </c:pt>
                <c:pt idx="26" formatCode="0.00E+00">
                  <c:v>1.4827585315617901E-2</c:v>
                </c:pt>
                <c:pt idx="27" formatCode="0.00E+00">
                  <c:v>1.4239503510257901E-2</c:v>
                </c:pt>
                <c:pt idx="28" formatCode="0.00E+00">
                  <c:v>1.37097734057798E-2</c:v>
                </c:pt>
                <c:pt idx="29" formatCode="0.00E+00">
                  <c:v>1.3234588377293801E-2</c:v>
                </c:pt>
                <c:pt idx="30" formatCode="0.00E+00">
                  <c:v>1.2810102948995299E-2</c:v>
                </c:pt>
                <c:pt idx="31" formatCode="0.00E+00">
                  <c:v>1.2432482455968201E-2</c:v>
                </c:pt>
                <c:pt idx="32" formatCode="0.00E+00">
                  <c:v>1.2097947217801599E-2</c:v>
                </c:pt>
                <c:pt idx="33" formatCode="0.00E+00">
                  <c:v>1.18028109519231E-2</c:v>
                </c:pt>
                <c:pt idx="34" formatCode="0.00E+00">
                  <c:v>1.15435133208035E-2</c:v>
                </c:pt>
                <c:pt idx="35" formatCode="0.00E+00">
                  <c:v>1.1316646657580099E-2</c:v>
                </c:pt>
                <c:pt idx="36" formatCode="0.00E+00">
                  <c:v>1.1118977046262499E-2</c:v>
                </c:pt>
                <c:pt idx="37" formatCode="0.00E+00">
                  <c:v>1.09474600436439E-2</c:v>
                </c:pt>
                <c:pt idx="38" formatCode="0.00E+00">
                  <c:v>1.0799251419380301E-2</c:v>
                </c:pt>
                <c:pt idx="39" formatCode="0.00E+00">
                  <c:v>1.06717133583715E-2</c:v>
                </c:pt>
                <c:pt idx="40" formatCode="0.00E+00">
                  <c:v>1.05624166162689E-2</c:v>
                </c:pt>
                <c:pt idx="41" formatCode="0.00E+00">
                  <c:v>1.04691391459988E-2</c:v>
                </c:pt>
                <c:pt idx="42" formatCode="0.00E+00">
                  <c:v>1.03898617224724E-2</c:v>
                </c:pt>
                <c:pt idx="43" formatCode="0.00E+00">
                  <c:v>1.0322761086356999E-2</c:v>
                </c:pt>
                <c:pt idx="44" formatCode="0.00E+00">
                  <c:v>1.0266201108359799E-2</c:v>
                </c:pt>
                <c:pt idx="45" formatCode="0.00E+00">
                  <c:v>1.02187224454459E-2</c:v>
                </c:pt>
                <c:pt idx="46" formatCode="0.00E+00">
                  <c:v>1.0179031122313499E-2</c:v>
                </c:pt>
                <c:pt idx="47" formatCode="0.00E+00">
                  <c:v>1.01459864276884E-2</c:v>
                </c:pt>
                <c:pt idx="48" formatCode="0.00E+00">
                  <c:v>1.01185884678206E-2</c:v>
                </c:pt>
                <c:pt idx="49" formatCode="0.00E+00">
                  <c:v>1.0095965670949799E-2</c:v>
                </c:pt>
                <c:pt idx="50" formatCode="0.00E+00">
                  <c:v>1.0077362488179699E-2</c:v>
                </c:pt>
                <c:pt idx="51" formatCode="0.00E+00">
                  <c:v>1.006212748958E-2</c:v>
                </c:pt>
                <c:pt idx="52" formatCode="0.00E+00">
                  <c:v>1.0049702010539599E-2</c:v>
                </c:pt>
                <c:pt idx="53" formatCode="0.00E+00">
                  <c:v>1.00396094632502E-2</c:v>
                </c:pt>
                <c:pt idx="54" formatCode="0.00E+00">
                  <c:v>1.0031445392274799E-2</c:v>
                </c:pt>
                <c:pt idx="55" formatCode="0.00E+00">
                  <c:v>1.0024868321748299E-2</c:v>
                </c:pt>
                <c:pt idx="56" formatCode="0.00E+00">
                  <c:v>1.0019591414985899E-2</c:v>
                </c:pt>
                <c:pt idx="57" formatCode="0.00E+00">
                  <c:v>1.0015374945057399E-2</c:v>
                </c:pt>
                <c:pt idx="58" formatCode="0.00E+00">
                  <c:v>1.0012019557012799E-2</c:v>
                </c:pt>
                <c:pt idx="59" formatCode="0.00E+00">
                  <c:v>1.00093602886014E-2</c:v>
                </c:pt>
                <c:pt idx="60" formatCode="0.00E+00">
                  <c:v>1.00072613061171E-2</c:v>
                </c:pt>
                <c:pt idx="61" formatCode="0.00E+00">
                  <c:v>1.00056113050071E-2</c:v>
                </c:pt>
                <c:pt idx="62" formatCode="0.00E+00">
                  <c:v>1.00043195206296E-2</c:v>
                </c:pt>
                <c:pt idx="63" formatCode="0.00E+00">
                  <c:v>1.00033122926076E-2</c:v>
                </c:pt>
                <c:pt idx="64" formatCode="0.00E+00">
                  <c:v>1.0002530126155399E-2</c:v>
                </c:pt>
                <c:pt idx="65" formatCode="0.00E+00">
                  <c:v>1.00019251951587E-2</c:v>
                </c:pt>
                <c:pt idx="66" formatCode="0.00E+00">
                  <c:v>1.00014592342983E-2</c:v>
                </c:pt>
                <c:pt idx="67" formatCode="0.00E+00">
                  <c:v>1.0001101770813699E-2</c:v>
                </c:pt>
                <c:pt idx="68" formatCode="0.00E+00">
                  <c:v>1.0000828650313799E-2</c:v>
                </c:pt>
                <c:pt idx="69" formatCode="0.00E+00">
                  <c:v>1.0000620815152199E-2</c:v>
                </c:pt>
                <c:pt idx="70" formatCode="0.00E+00">
                  <c:v>1.00004632980826E-2</c:v>
                </c:pt>
                <c:pt idx="71" formatCode="0.00E+00">
                  <c:v>1.0000344398074399E-2</c:v>
                </c:pt>
                <c:pt idx="72" formatCode="0.00E+00">
                  <c:v>1.0000255009170299E-2</c:v>
                </c:pt>
                <c:pt idx="73" formatCode="0.00E+00">
                  <c:v>1.00001880770417E-2</c:v>
                </c:pt>
                <c:pt idx="74" formatCode="0.00E+00">
                  <c:v>1.0000138161383501E-2</c:v>
                </c:pt>
                <c:pt idx="75" formatCode="0.00E+00">
                  <c:v>1.00001010854599E-2</c:v>
                </c:pt>
                <c:pt idx="76" formatCode="0.00E+00">
                  <c:v>1.00000736569602E-2</c:v>
                </c:pt>
                <c:pt idx="77" formatCode="0.00E+00">
                  <c:v>1.0000053446838301E-2</c:v>
                </c:pt>
                <c:pt idx="78" formatCode="0.00E+00">
                  <c:v>1.0000038615014801E-2</c:v>
                </c:pt>
                <c:pt idx="79" formatCode="0.00E+00">
                  <c:v>1.00000277737277E-2</c:v>
                </c:pt>
                <c:pt idx="80" formatCode="0.00E+00">
                  <c:v>1.0000019880951399E-2</c:v>
                </c:pt>
                <c:pt idx="81" formatCode="0.00E+00">
                  <c:v>1.0000014157692701E-2</c:v>
                </c:pt>
                <c:pt idx="82" formatCode="0.00E+00">
                  <c:v>1.00000100241388E-2</c:v>
                </c:pt>
                <c:pt idx="83" formatCode="0.00E+00">
                  <c:v>1.00000070506073E-2</c:v>
                </c:pt>
                <c:pt idx="84" formatCode="0.00E+00">
                  <c:v>1.00000049200546E-2</c:v>
                </c:pt>
                <c:pt idx="85" formatCode="0.00E+00">
                  <c:v>1.0000003399559801E-2</c:v>
                </c:pt>
                <c:pt idx="86" formatCode="0.00E+00">
                  <c:v>1.0000002318740899E-2</c:v>
                </c:pt>
                <c:pt idx="87" formatCode="0.00E+00">
                  <c:v>1.0000001553498601E-2</c:v>
                </c:pt>
                <c:pt idx="88" formatCode="0.00E+00">
                  <c:v>1.0000001013831E-2</c:v>
                </c:pt>
                <c:pt idx="89" formatCode="0.00E+00">
                  <c:v>1.0000000634742601E-2</c:v>
                </c:pt>
                <c:pt idx="90" formatCode="0.00E+00">
                  <c:v>1.0000000369495899E-2</c:v>
                </c:pt>
                <c:pt idx="91" formatCode="0.00E+00">
                  <c:v>1.00000001846234E-2</c:v>
                </c:pt>
                <c:pt idx="92" formatCode="0.00E+00">
                  <c:v>1.0000000056259201E-2</c:v>
                </c:pt>
                <c:pt idx="93" formatCode="0.00E+00">
                  <c:v>9.9999999674529102E-3</c:v>
                </c:pt>
                <c:pt idx="94" formatCode="0.00E+00">
                  <c:v>9.9999999062115093E-3</c:v>
                </c:pt>
                <c:pt idx="95" formatCode="0.00E+00">
                  <c:v>9.9999998640774093E-3</c:v>
                </c:pt>
                <c:pt idx="96" formatCode="0.00E+00">
                  <c:v>9.9999998350997002E-3</c:v>
                </c:pt>
                <c:pt idx="97" formatCode="0.00E+00">
                  <c:v>9.9999998150914395E-3</c:v>
                </c:pt>
                <c:pt idx="98" formatCode="0.00E+00">
                  <c:v>9.9999998010932099E-3</c:v>
                </c:pt>
                <c:pt idx="99" formatCode="0.00E+00">
                  <c:v>9.9999997909836595E-3</c:v>
                </c:pt>
                <c:pt idx="100" formatCode="0.00E+00">
                  <c:v>9.9999997831926105E-3</c:v>
                </c:pt>
                <c:pt idx="101" formatCode="0.00E+00">
                  <c:v>9.9999997764825804E-3</c:v>
                </c:pt>
              </c:numCache>
            </c:numRef>
          </c:yVal>
          <c:smooth val="0"/>
        </c:ser>
        <c:ser>
          <c:idx val="2"/>
          <c:order val="2"/>
          <c:tx>
            <c:v>300s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a!$E$1:$E$102</c:f>
              <c:strCache>
                <c:ptCount val="102"/>
                <c:pt idx="0">
                  <c:v>t=300s</c:v>
                </c:pt>
                <c:pt idx="1">
                  <c:v>x</c:v>
                </c:pt>
                <c:pt idx="2">
                  <c:v>0.999999997</c:v>
                </c:pt>
                <c:pt idx="3">
                  <c:v>1.999999995</c:v>
                </c:pt>
                <c:pt idx="4">
                  <c:v>2.999999992</c:v>
                </c:pt>
                <c:pt idx="5">
                  <c:v>3.99999999</c:v>
                </c:pt>
                <c:pt idx="6">
                  <c:v>4.999999987</c:v>
                </c:pt>
                <c:pt idx="7">
                  <c:v>5.999999985</c:v>
                </c:pt>
                <c:pt idx="8">
                  <c:v>6.999999982</c:v>
                </c:pt>
                <c:pt idx="9">
                  <c:v>7.99999998</c:v>
                </c:pt>
                <c:pt idx="10">
                  <c:v>8.999999977</c:v>
                </c:pt>
                <c:pt idx="11">
                  <c:v>9.999999975</c:v>
                </c:pt>
                <c:pt idx="12">
                  <c:v>10.99999997</c:v>
                </c:pt>
                <c:pt idx="13">
                  <c:v>11.99999997</c:v>
                </c:pt>
                <c:pt idx="14">
                  <c:v>12.99999997</c:v>
                </c:pt>
                <c:pt idx="15">
                  <c:v>13.99999996</c:v>
                </c:pt>
                <c:pt idx="16">
                  <c:v>14.99999996</c:v>
                </c:pt>
                <c:pt idx="17">
                  <c:v>15.99999996</c:v>
                </c:pt>
                <c:pt idx="18">
                  <c:v>16.99999996</c:v>
                </c:pt>
                <c:pt idx="19">
                  <c:v>17.99999995</c:v>
                </c:pt>
                <c:pt idx="20">
                  <c:v>18.99999995</c:v>
                </c:pt>
                <c:pt idx="21">
                  <c:v>19.99999995</c:v>
                </c:pt>
                <c:pt idx="22">
                  <c:v>20.99999995</c:v>
                </c:pt>
                <c:pt idx="23">
                  <c:v>21.99999994</c:v>
                </c:pt>
                <c:pt idx="24">
                  <c:v>22.99999994</c:v>
                </c:pt>
                <c:pt idx="25">
                  <c:v>23.99999994</c:v>
                </c:pt>
                <c:pt idx="26">
                  <c:v>24.99999994</c:v>
                </c:pt>
                <c:pt idx="27">
                  <c:v>25.99999993</c:v>
                </c:pt>
                <c:pt idx="28">
                  <c:v>26.99999993</c:v>
                </c:pt>
                <c:pt idx="29">
                  <c:v>27.99999993</c:v>
                </c:pt>
                <c:pt idx="30">
                  <c:v>28.99999993</c:v>
                </c:pt>
                <c:pt idx="31">
                  <c:v>29.99999992</c:v>
                </c:pt>
                <c:pt idx="32">
                  <c:v>30.99999992</c:v>
                </c:pt>
                <c:pt idx="33">
                  <c:v>31.99999992</c:v>
                </c:pt>
                <c:pt idx="34">
                  <c:v>32.99999992</c:v>
                </c:pt>
                <c:pt idx="35">
                  <c:v>33.99999991</c:v>
                </c:pt>
                <c:pt idx="36">
                  <c:v>34.99999991</c:v>
                </c:pt>
                <c:pt idx="37">
                  <c:v>35.99999991</c:v>
                </c:pt>
                <c:pt idx="38">
                  <c:v>36.99999991</c:v>
                </c:pt>
                <c:pt idx="39">
                  <c:v>37.9999999</c:v>
                </c:pt>
                <c:pt idx="40">
                  <c:v>38.9999999</c:v>
                </c:pt>
                <c:pt idx="41">
                  <c:v>39.9999999</c:v>
                </c:pt>
                <c:pt idx="42">
                  <c:v>40.9999999</c:v>
                </c:pt>
                <c:pt idx="43">
                  <c:v>41.99999989</c:v>
                </c:pt>
                <c:pt idx="44">
                  <c:v>42.99999989</c:v>
                </c:pt>
                <c:pt idx="45">
                  <c:v>43.99999989</c:v>
                </c:pt>
                <c:pt idx="46">
                  <c:v>44.99999989</c:v>
                </c:pt>
                <c:pt idx="47">
                  <c:v>45.99999988</c:v>
                </c:pt>
                <c:pt idx="48">
                  <c:v>46.99999988</c:v>
                </c:pt>
                <c:pt idx="49">
                  <c:v>47.99999988</c:v>
                </c:pt>
                <c:pt idx="50">
                  <c:v>48.99999988</c:v>
                </c:pt>
                <c:pt idx="51">
                  <c:v>49.99999987</c:v>
                </c:pt>
                <c:pt idx="52">
                  <c:v>50.99999987</c:v>
                </c:pt>
                <c:pt idx="53">
                  <c:v>51.99999987</c:v>
                </c:pt>
                <c:pt idx="54">
                  <c:v>52.99999987</c:v>
                </c:pt>
                <c:pt idx="55">
                  <c:v>53.99999986</c:v>
                </c:pt>
                <c:pt idx="56">
                  <c:v>54.99999986</c:v>
                </c:pt>
                <c:pt idx="57">
                  <c:v>55.99999986</c:v>
                </c:pt>
                <c:pt idx="58">
                  <c:v>56.99999986</c:v>
                </c:pt>
                <c:pt idx="59">
                  <c:v>57.99999985</c:v>
                </c:pt>
                <c:pt idx="60">
                  <c:v>58.99999985</c:v>
                </c:pt>
                <c:pt idx="61">
                  <c:v>59.99999985</c:v>
                </c:pt>
                <c:pt idx="62">
                  <c:v>60.99999985</c:v>
                </c:pt>
                <c:pt idx="63">
                  <c:v>61.99999984</c:v>
                </c:pt>
                <c:pt idx="64">
                  <c:v>62.99999984</c:v>
                </c:pt>
                <c:pt idx="65">
                  <c:v>63.99999984</c:v>
                </c:pt>
                <c:pt idx="66">
                  <c:v>64.99999984</c:v>
                </c:pt>
                <c:pt idx="67">
                  <c:v>65.99999983</c:v>
                </c:pt>
                <c:pt idx="68">
                  <c:v>66.99999983</c:v>
                </c:pt>
                <c:pt idx="69">
                  <c:v>67.99999983</c:v>
                </c:pt>
                <c:pt idx="70">
                  <c:v>68.99999983</c:v>
                </c:pt>
                <c:pt idx="71">
                  <c:v>69.99999982</c:v>
                </c:pt>
                <c:pt idx="72">
                  <c:v>70.99999982</c:v>
                </c:pt>
                <c:pt idx="73">
                  <c:v>71.99999982</c:v>
                </c:pt>
                <c:pt idx="74">
                  <c:v>72.99999982</c:v>
                </c:pt>
                <c:pt idx="75">
                  <c:v>73.99999981</c:v>
                </c:pt>
                <c:pt idx="76">
                  <c:v>74.99999981</c:v>
                </c:pt>
                <c:pt idx="77">
                  <c:v>75.99999981</c:v>
                </c:pt>
                <c:pt idx="78">
                  <c:v>76.99999981</c:v>
                </c:pt>
                <c:pt idx="79">
                  <c:v>77.9999998</c:v>
                </c:pt>
                <c:pt idx="80">
                  <c:v>78.9999998</c:v>
                </c:pt>
                <c:pt idx="81">
                  <c:v>79.9999998</c:v>
                </c:pt>
                <c:pt idx="82">
                  <c:v>80.9999998</c:v>
                </c:pt>
                <c:pt idx="83">
                  <c:v>81.99999979</c:v>
                </c:pt>
                <c:pt idx="84">
                  <c:v>82.99999979</c:v>
                </c:pt>
                <c:pt idx="85">
                  <c:v>83.99999979</c:v>
                </c:pt>
                <c:pt idx="86">
                  <c:v>84.99999979</c:v>
                </c:pt>
                <c:pt idx="87">
                  <c:v>85.99999978</c:v>
                </c:pt>
                <c:pt idx="88">
                  <c:v>86.99999978</c:v>
                </c:pt>
                <c:pt idx="89">
                  <c:v>87.99999978</c:v>
                </c:pt>
                <c:pt idx="90">
                  <c:v>88.99999978</c:v>
                </c:pt>
                <c:pt idx="91">
                  <c:v>89.99999977</c:v>
                </c:pt>
                <c:pt idx="92">
                  <c:v>90.99999977</c:v>
                </c:pt>
                <c:pt idx="93">
                  <c:v>91.99999977</c:v>
                </c:pt>
                <c:pt idx="94">
                  <c:v>92.99999977</c:v>
                </c:pt>
                <c:pt idx="95">
                  <c:v>93.99999976</c:v>
                </c:pt>
                <c:pt idx="96">
                  <c:v>94.99999976</c:v>
                </c:pt>
                <c:pt idx="97">
                  <c:v>95.99999976</c:v>
                </c:pt>
                <c:pt idx="98">
                  <c:v>96.99999976</c:v>
                </c:pt>
                <c:pt idx="99">
                  <c:v>97.99999975</c:v>
                </c:pt>
                <c:pt idx="100">
                  <c:v>98.99999975</c:v>
                </c:pt>
                <c:pt idx="101">
                  <c:v>99.99999975</c:v>
                </c:pt>
              </c:strCache>
            </c:strRef>
          </c:xVal>
          <c:yVal>
            <c:numRef>
              <c:f>a!$F$1:$F$102</c:f>
              <c:numCache>
                <c:formatCode>General</c:formatCode>
                <c:ptCount val="102"/>
                <c:pt idx="1">
                  <c:v>0</c:v>
                </c:pt>
                <c:pt idx="2" formatCode="0.00E+00">
                  <c:v>5.0000000745057997E-2</c:v>
                </c:pt>
                <c:pt idx="3" formatCode="0.00E+00">
                  <c:v>4.8808517945484298E-2</c:v>
                </c:pt>
                <c:pt idx="4" formatCode="0.00E+00">
                  <c:v>4.7618695697128899E-2</c:v>
                </c:pt>
                <c:pt idx="5" formatCode="0.00E+00">
                  <c:v>4.6432187608588603E-2</c:v>
                </c:pt>
                <c:pt idx="6" formatCode="0.00E+00">
                  <c:v>4.5250633451594101E-2</c:v>
                </c:pt>
                <c:pt idx="7" formatCode="0.00E+00">
                  <c:v>4.4075652363044601E-2</c:v>
                </c:pt>
                <c:pt idx="8" formatCode="0.00E+00">
                  <c:v>4.2908836190288797E-2</c:v>
                </c:pt>
                <c:pt idx="9" formatCode="0.00E+00">
                  <c:v>4.1751743025224997E-2</c:v>
                </c:pt>
                <c:pt idx="10" formatCode="0.00E+00">
                  <c:v>4.0605890970967E-2</c:v>
                </c:pt>
                <c:pt idx="11" formatCode="0.00E+00">
                  <c:v>3.9472752182576502E-2</c:v>
                </c:pt>
                <c:pt idx="12" formatCode="0.00E+00">
                  <c:v>3.8353747220735597E-2</c:v>
                </c:pt>
                <c:pt idx="13" formatCode="0.00E+00">
                  <c:v>3.7250239754248203E-2</c:v>
                </c:pt>
                <c:pt idx="14" formatCode="0.00E+00">
                  <c:v>3.6163531643960703E-2</c:v>
                </c:pt>
                <c:pt idx="15" formatCode="0.00E+00">
                  <c:v>3.5094858437112797E-2</c:v>
                </c:pt>
                <c:pt idx="16" formatCode="0.00E+00">
                  <c:v>3.4045385297319E-2</c:v>
                </c:pt>
                <c:pt idx="17" formatCode="0.00E+00">
                  <c:v>3.3016203391381498E-2</c:v>
                </c:pt>
                <c:pt idx="18" formatCode="0.00E+00">
                  <c:v>3.2008326749991302E-2</c:v>
                </c:pt>
                <c:pt idx="19" formatCode="0.00E+00">
                  <c:v>3.1022689615143598E-2</c:v>
                </c:pt>
                <c:pt idx="20" formatCode="0.00E+00">
                  <c:v>3.00601442828092E-2</c:v>
                </c:pt>
                <c:pt idx="21" formatCode="0.00E+00">
                  <c:v>2.9121459445131899E-2</c:v>
                </c:pt>
                <c:pt idx="22" formatCode="0.00E+00">
                  <c:v>2.8207319032191199E-2</c:v>
                </c:pt>
                <c:pt idx="23" formatCode="0.00E+00">
                  <c:v>2.7318321549245E-2</c:v>
                </c:pt>
                <c:pt idx="24" formatCode="0.00E+00">
                  <c:v>2.6454979901371301E-2</c:v>
                </c:pt>
                <c:pt idx="25" formatCode="0.00E+00">
                  <c:v>2.5617721693619901E-2</c:v>
                </c:pt>
                <c:pt idx="26" formatCode="0.00E+00">
                  <c:v>2.48068899911905E-2</c:v>
                </c:pt>
                <c:pt idx="27" formatCode="0.00E+00">
                  <c:v>2.4022744520808499E-2</c:v>
                </c:pt>
                <c:pt idx="28" formatCode="0.00E+00">
                  <c:v>2.3265463291407301E-2</c:v>
                </c:pt>
                <c:pt idx="29" formatCode="0.00E+00">
                  <c:v>2.2535144609467001E-2</c:v>
                </c:pt>
                <c:pt idx="30" formatCode="0.00E+00">
                  <c:v>2.1831809461926598E-2</c:v>
                </c:pt>
                <c:pt idx="31" formatCode="0.00E+00">
                  <c:v>2.11554042374941E-2</c:v>
                </c:pt>
                <c:pt idx="32" formatCode="0.00E+00">
                  <c:v>2.0505803755442E-2</c:v>
                </c:pt>
                <c:pt idx="33" formatCode="0.00E+00">
                  <c:v>1.9882814569597E-2</c:v>
                </c:pt>
                <c:pt idx="34" formatCode="0.00E+00">
                  <c:v>1.9286178514211501E-2</c:v>
                </c:pt>
                <c:pt idx="35" formatCode="0.00E+00">
                  <c:v>1.8715576457748101E-2</c:v>
                </c:pt>
                <c:pt idx="36" formatCode="0.00E+00">
                  <c:v>1.81706322302977E-2</c:v>
                </c:pt>
                <c:pt idx="37" formatCode="0.00E+00">
                  <c:v>1.76509166903841E-2</c:v>
                </c:pt>
                <c:pt idx="38" formatCode="0.00E+00">
                  <c:v>1.71559518972649E-2</c:v>
                </c:pt>
                <c:pt idx="39" formatCode="0.00E+00">
                  <c:v>1.6685215355504199E-2</c:v>
                </c:pt>
                <c:pt idx="40" formatCode="0.00E+00">
                  <c:v>1.6238144299539899E-2</c:v>
                </c:pt>
                <c:pt idx="41" formatCode="0.00E+00">
                  <c:v>1.5814139987186698E-2</c:v>
                </c:pt>
                <c:pt idx="42" formatCode="0.00E+00">
                  <c:v>1.5412571972461301E-2</c:v>
                </c:pt>
                <c:pt idx="43" formatCode="0.00E+00">
                  <c:v>1.50327823297783E-2</c:v>
                </c:pt>
                <c:pt idx="44" formatCode="0.00E+00">
                  <c:v>1.4674089803405999E-2</c:v>
                </c:pt>
                <c:pt idx="45" formatCode="0.00E+00">
                  <c:v>1.43357938580609E-2</c:v>
                </c:pt>
                <c:pt idx="46" formatCode="0.00E+00">
                  <c:v>1.40171786086358E-2</c:v>
                </c:pt>
                <c:pt idx="47" formatCode="0.00E+00">
                  <c:v>1.3717516609261401E-2</c:v>
                </c:pt>
                <c:pt idx="48" formatCode="0.00E+00">
                  <c:v>1.3436072484170799E-2</c:v>
                </c:pt>
                <c:pt idx="49" formatCode="0.00E+00">
                  <c:v>1.3172106385138599E-2</c:v>
                </c:pt>
                <c:pt idx="50" formatCode="0.00E+00">
                  <c:v>1.29248772625835E-2</c:v>
                </c:pt>
                <c:pt idx="51" formatCode="0.00E+00">
                  <c:v>1.26936459397113E-2</c:v>
                </c:pt>
                <c:pt idx="52" formatCode="0.00E+00">
                  <c:v>1.24776779813357E-2</c:v>
                </c:pt>
                <c:pt idx="53" formatCode="0.00E+00">
                  <c:v>1.22762463511987E-2</c:v>
                </c:pt>
                <c:pt idx="54" formatCode="0.00E+00">
                  <c:v>1.20886338537253E-2</c:v>
                </c:pt>
                <c:pt idx="55" formatCode="0.00E+00">
                  <c:v>1.1914135358151201E-2</c:v>
                </c:pt>
                <c:pt idx="56" formatCode="0.00E+00">
                  <c:v>1.1752059804857299E-2</c:v>
                </c:pt>
                <c:pt idx="57" formatCode="0.00E+00">
                  <c:v>1.1601731995507399E-2</c:v>
                </c:pt>
                <c:pt idx="58" formatCode="0.00E+00">
                  <c:v>1.14624941702139E-2</c:v>
                </c:pt>
                <c:pt idx="59" formatCode="0.00E+00">
                  <c:v>1.1333707376436001E-2</c:v>
                </c:pt>
                <c:pt idx="60" formatCode="0.00E+00">
                  <c:v>1.12147526356428E-2</c:v>
                </c:pt>
                <c:pt idx="61" formatCode="0.00E+00">
                  <c:v>1.11050319149507E-2</c:v>
                </c:pt>
                <c:pt idx="62" formatCode="0.00E+00">
                  <c:v>1.1003968911958701E-2</c:v>
                </c:pt>
                <c:pt idx="63" formatCode="0.00E+00">
                  <c:v>1.0911009661869199E-2</c:v>
                </c:pt>
                <c:pt idx="64" formatCode="0.00E+00">
                  <c:v>1.08256229766923E-2</c:v>
                </c:pt>
                <c:pt idx="65" formatCode="0.00E+00">
                  <c:v>1.07473007268888E-2</c:v>
                </c:pt>
                <c:pt idx="66" formatCode="0.00E+00">
                  <c:v>1.06755579762271E-2</c:v>
                </c:pt>
                <c:pt idx="67" formatCode="0.00E+00">
                  <c:v>1.06099329809078E-2</c:v>
                </c:pt>
                <c:pt idx="68" formatCode="0.00E+00">
                  <c:v>1.0549987064163199E-2</c:v>
                </c:pt>
                <c:pt idx="69" formatCode="0.00E+00">
                  <c:v>1.0495304377569299E-2</c:v>
                </c:pt>
                <c:pt idx="70" formatCode="0.00E+00">
                  <c:v>1.04454915602319E-2</c:v>
                </c:pt>
                <c:pt idx="71" formatCode="0.00E+00">
                  <c:v>1.04001773068279E-2</c:v>
                </c:pt>
                <c:pt idx="72" formatCode="0.00E+00">
                  <c:v>1.03590118552151E-2</c:v>
                </c:pt>
                <c:pt idx="73" formatCode="0.00E+00">
                  <c:v>1.0321666403976E-2</c:v>
                </c:pt>
                <c:pt idx="74" formatCode="0.00E+00">
                  <c:v>1.0287832469840901E-2</c:v>
                </c:pt>
                <c:pt idx="75" formatCode="0.00E+00">
                  <c:v>1.0257221194462301E-2</c:v>
                </c:pt>
                <c:pt idx="76" formatCode="0.00E+00">
                  <c:v>1.0229562609483701E-2</c:v>
                </c:pt>
                <c:pt idx="77" formatCode="0.00E+00">
                  <c:v>1.0204604868282501E-2</c:v>
                </c:pt>
                <c:pt idx="78" formatCode="0.00E+00">
                  <c:v>1.0182113452170301E-2</c:v>
                </c:pt>
                <c:pt idx="79" formatCode="0.00E+00">
                  <c:v>1.01618703582174E-2</c:v>
                </c:pt>
                <c:pt idx="80" formatCode="0.00E+00">
                  <c:v>1.0143673275238701E-2</c:v>
                </c:pt>
                <c:pt idx="81" formatCode="0.00E+00">
                  <c:v>1.0127334753839E-2</c:v>
                </c:pt>
                <c:pt idx="82" formatCode="0.00E+00">
                  <c:v>1.0112681375783399E-2</c:v>
                </c:pt>
                <c:pt idx="83" formatCode="0.00E+00">
                  <c:v>1.0099552927325599E-2</c:v>
                </c:pt>
                <c:pt idx="84" formatCode="0.00E+00">
                  <c:v>1.0087801580512E-2</c:v>
                </c:pt>
                <c:pt idx="85" formatCode="0.00E+00">
                  <c:v>1.0077291085878799E-2</c:v>
                </c:pt>
                <c:pt idx="86" formatCode="0.00E+00">
                  <c:v>1.00678959793764E-2</c:v>
                </c:pt>
                <c:pt idx="87" formatCode="0.00E+00">
                  <c:v>1.00595008058041E-2</c:v>
                </c:pt>
                <c:pt idx="88" formatCode="0.00E+00">
                  <c:v>1.00519993605042E-2</c:v>
                </c:pt>
                <c:pt idx="89" formatCode="0.00E+00">
                  <c:v>1.00452939505664E-2</c:v>
                </c:pt>
                <c:pt idx="90" formatCode="0.00E+00">
                  <c:v>1.00392946763241E-2</c:v>
                </c:pt>
                <c:pt idx="91" formatCode="0.00E+00">
                  <c:v>1.00339187334839E-2</c:v>
                </c:pt>
                <c:pt idx="92" formatCode="0.00E+00">
                  <c:v>1.00290897358265E-2</c:v>
                </c:pt>
                <c:pt idx="93" formatCode="0.00E+00">
                  <c:v>1.00247370580416E-2</c:v>
                </c:pt>
                <c:pt idx="94" formatCode="0.00E+00">
                  <c:v>1.0020795197924001E-2</c:v>
                </c:pt>
                <c:pt idx="95" formatCode="0.00E+00">
                  <c:v>1.0017203156847501E-2</c:v>
                </c:pt>
                <c:pt idx="96" formatCode="0.00E+00">
                  <c:v>1.0013903837162301E-2</c:v>
                </c:pt>
                <c:pt idx="97" formatCode="0.00E+00">
                  <c:v>1.00108434549193E-2</c:v>
                </c:pt>
                <c:pt idx="98" formatCode="0.00E+00">
                  <c:v>1.00079709661152E-2</c:v>
                </c:pt>
                <c:pt idx="99" formatCode="0.00E+00">
                  <c:v>1.0005237504473701E-2</c:v>
                </c:pt>
                <c:pt idx="100" formatCode="0.00E+00">
                  <c:v>1.00025958286321E-2</c:v>
                </c:pt>
                <c:pt idx="101" formatCode="0.00E+00">
                  <c:v>9.9999997764825804E-3</c:v>
                </c:pt>
              </c:numCache>
            </c:numRef>
          </c:yVal>
          <c:smooth val="0"/>
        </c:ser>
        <c:ser>
          <c:idx val="1"/>
          <c:order val="3"/>
          <c:tx>
            <c:v>500s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a!$G$1:$G$102</c:f>
              <c:strCache>
                <c:ptCount val="102"/>
                <c:pt idx="0">
                  <c:v>t=500s</c:v>
                </c:pt>
                <c:pt idx="1">
                  <c:v>x</c:v>
                </c:pt>
                <c:pt idx="2">
                  <c:v>0.999999997</c:v>
                </c:pt>
                <c:pt idx="3">
                  <c:v>1.999999995</c:v>
                </c:pt>
                <c:pt idx="4">
                  <c:v>2.999999992</c:v>
                </c:pt>
                <c:pt idx="5">
                  <c:v>3.99999999</c:v>
                </c:pt>
                <c:pt idx="6">
                  <c:v>4.999999987</c:v>
                </c:pt>
                <c:pt idx="7">
                  <c:v>5.999999985</c:v>
                </c:pt>
                <c:pt idx="8">
                  <c:v>6.999999982</c:v>
                </c:pt>
                <c:pt idx="9">
                  <c:v>7.99999998</c:v>
                </c:pt>
                <c:pt idx="10">
                  <c:v>8.999999977</c:v>
                </c:pt>
                <c:pt idx="11">
                  <c:v>9.999999975</c:v>
                </c:pt>
                <c:pt idx="12">
                  <c:v>10.99999997</c:v>
                </c:pt>
                <c:pt idx="13">
                  <c:v>11.99999997</c:v>
                </c:pt>
                <c:pt idx="14">
                  <c:v>12.99999997</c:v>
                </c:pt>
                <c:pt idx="15">
                  <c:v>13.99999996</c:v>
                </c:pt>
                <c:pt idx="16">
                  <c:v>14.99999996</c:v>
                </c:pt>
                <c:pt idx="17">
                  <c:v>15.99999996</c:v>
                </c:pt>
                <c:pt idx="18">
                  <c:v>16.99999996</c:v>
                </c:pt>
                <c:pt idx="19">
                  <c:v>17.99999995</c:v>
                </c:pt>
                <c:pt idx="20">
                  <c:v>18.99999995</c:v>
                </c:pt>
                <c:pt idx="21">
                  <c:v>19.99999995</c:v>
                </c:pt>
                <c:pt idx="22">
                  <c:v>20.99999995</c:v>
                </c:pt>
                <c:pt idx="23">
                  <c:v>21.99999994</c:v>
                </c:pt>
                <c:pt idx="24">
                  <c:v>22.99999994</c:v>
                </c:pt>
                <c:pt idx="25">
                  <c:v>23.99999994</c:v>
                </c:pt>
                <c:pt idx="26">
                  <c:v>24.99999994</c:v>
                </c:pt>
                <c:pt idx="27">
                  <c:v>25.99999993</c:v>
                </c:pt>
                <c:pt idx="28">
                  <c:v>26.99999993</c:v>
                </c:pt>
                <c:pt idx="29">
                  <c:v>27.99999993</c:v>
                </c:pt>
                <c:pt idx="30">
                  <c:v>28.99999993</c:v>
                </c:pt>
                <c:pt idx="31">
                  <c:v>29.99999992</c:v>
                </c:pt>
                <c:pt idx="32">
                  <c:v>30.99999992</c:v>
                </c:pt>
                <c:pt idx="33">
                  <c:v>31.99999992</c:v>
                </c:pt>
                <c:pt idx="34">
                  <c:v>32.99999992</c:v>
                </c:pt>
                <c:pt idx="35">
                  <c:v>33.99999991</c:v>
                </c:pt>
                <c:pt idx="36">
                  <c:v>34.99999991</c:v>
                </c:pt>
                <c:pt idx="37">
                  <c:v>35.99999991</c:v>
                </c:pt>
                <c:pt idx="38">
                  <c:v>36.99999991</c:v>
                </c:pt>
                <c:pt idx="39">
                  <c:v>37.9999999</c:v>
                </c:pt>
                <c:pt idx="40">
                  <c:v>38.9999999</c:v>
                </c:pt>
                <c:pt idx="41">
                  <c:v>39.9999999</c:v>
                </c:pt>
                <c:pt idx="42">
                  <c:v>40.9999999</c:v>
                </c:pt>
                <c:pt idx="43">
                  <c:v>41.99999989</c:v>
                </c:pt>
                <c:pt idx="44">
                  <c:v>42.99999989</c:v>
                </c:pt>
                <c:pt idx="45">
                  <c:v>43.99999989</c:v>
                </c:pt>
                <c:pt idx="46">
                  <c:v>44.99999989</c:v>
                </c:pt>
                <c:pt idx="47">
                  <c:v>45.99999988</c:v>
                </c:pt>
                <c:pt idx="48">
                  <c:v>46.99999988</c:v>
                </c:pt>
                <c:pt idx="49">
                  <c:v>47.99999988</c:v>
                </c:pt>
                <c:pt idx="50">
                  <c:v>48.99999988</c:v>
                </c:pt>
                <c:pt idx="51">
                  <c:v>49.99999987</c:v>
                </c:pt>
                <c:pt idx="52">
                  <c:v>50.99999987</c:v>
                </c:pt>
                <c:pt idx="53">
                  <c:v>51.99999987</c:v>
                </c:pt>
                <c:pt idx="54">
                  <c:v>52.99999987</c:v>
                </c:pt>
                <c:pt idx="55">
                  <c:v>53.99999986</c:v>
                </c:pt>
                <c:pt idx="56">
                  <c:v>54.99999986</c:v>
                </c:pt>
                <c:pt idx="57">
                  <c:v>55.99999986</c:v>
                </c:pt>
                <c:pt idx="58">
                  <c:v>56.99999986</c:v>
                </c:pt>
                <c:pt idx="59">
                  <c:v>57.99999985</c:v>
                </c:pt>
                <c:pt idx="60">
                  <c:v>58.99999985</c:v>
                </c:pt>
                <c:pt idx="61">
                  <c:v>59.99999985</c:v>
                </c:pt>
                <c:pt idx="62">
                  <c:v>60.99999985</c:v>
                </c:pt>
                <c:pt idx="63">
                  <c:v>61.99999984</c:v>
                </c:pt>
                <c:pt idx="64">
                  <c:v>62.99999984</c:v>
                </c:pt>
                <c:pt idx="65">
                  <c:v>63.99999984</c:v>
                </c:pt>
                <c:pt idx="66">
                  <c:v>64.99999984</c:v>
                </c:pt>
                <c:pt idx="67">
                  <c:v>65.99999983</c:v>
                </c:pt>
                <c:pt idx="68">
                  <c:v>66.99999983</c:v>
                </c:pt>
                <c:pt idx="69">
                  <c:v>67.99999983</c:v>
                </c:pt>
                <c:pt idx="70">
                  <c:v>68.99999983</c:v>
                </c:pt>
                <c:pt idx="71">
                  <c:v>69.99999982</c:v>
                </c:pt>
                <c:pt idx="72">
                  <c:v>70.99999982</c:v>
                </c:pt>
                <c:pt idx="73">
                  <c:v>71.99999982</c:v>
                </c:pt>
                <c:pt idx="74">
                  <c:v>72.99999982</c:v>
                </c:pt>
                <c:pt idx="75">
                  <c:v>73.99999981</c:v>
                </c:pt>
                <c:pt idx="76">
                  <c:v>74.99999981</c:v>
                </c:pt>
                <c:pt idx="77">
                  <c:v>75.99999981</c:v>
                </c:pt>
                <c:pt idx="78">
                  <c:v>76.99999981</c:v>
                </c:pt>
                <c:pt idx="79">
                  <c:v>77.9999998</c:v>
                </c:pt>
                <c:pt idx="80">
                  <c:v>78.9999998</c:v>
                </c:pt>
                <c:pt idx="81">
                  <c:v>79.9999998</c:v>
                </c:pt>
                <c:pt idx="82">
                  <c:v>80.9999998</c:v>
                </c:pt>
                <c:pt idx="83">
                  <c:v>81.99999979</c:v>
                </c:pt>
                <c:pt idx="84">
                  <c:v>82.99999979</c:v>
                </c:pt>
                <c:pt idx="85">
                  <c:v>83.99999979</c:v>
                </c:pt>
                <c:pt idx="86">
                  <c:v>84.99999979</c:v>
                </c:pt>
                <c:pt idx="87">
                  <c:v>85.99999978</c:v>
                </c:pt>
                <c:pt idx="88">
                  <c:v>86.99999978</c:v>
                </c:pt>
                <c:pt idx="89">
                  <c:v>87.99999978</c:v>
                </c:pt>
                <c:pt idx="90">
                  <c:v>88.99999978</c:v>
                </c:pt>
                <c:pt idx="91">
                  <c:v>89.99999977</c:v>
                </c:pt>
                <c:pt idx="92">
                  <c:v>90.99999977</c:v>
                </c:pt>
                <c:pt idx="93">
                  <c:v>91.99999977</c:v>
                </c:pt>
                <c:pt idx="94">
                  <c:v>92.99999977</c:v>
                </c:pt>
                <c:pt idx="95">
                  <c:v>93.99999976</c:v>
                </c:pt>
                <c:pt idx="96">
                  <c:v>94.99999976</c:v>
                </c:pt>
                <c:pt idx="97">
                  <c:v>95.99999976</c:v>
                </c:pt>
                <c:pt idx="98">
                  <c:v>96.99999976</c:v>
                </c:pt>
                <c:pt idx="99">
                  <c:v>97.99999975</c:v>
                </c:pt>
                <c:pt idx="100">
                  <c:v>98.99999975</c:v>
                </c:pt>
                <c:pt idx="101">
                  <c:v>99.99999975</c:v>
                </c:pt>
              </c:strCache>
            </c:strRef>
          </c:xVal>
          <c:yVal>
            <c:numRef>
              <c:f>a!$H$1:$H$102</c:f>
              <c:numCache>
                <c:formatCode>General</c:formatCode>
                <c:ptCount val="102"/>
                <c:pt idx="1">
                  <c:v>0</c:v>
                </c:pt>
                <c:pt idx="2" formatCode="0.00E+00">
                  <c:v>5.0000000745057997E-2</c:v>
                </c:pt>
                <c:pt idx="3" formatCode="0.00E+00">
                  <c:v>4.9077025310102898E-2</c:v>
                </c:pt>
                <c:pt idx="4" formatCode="0.00E+00">
                  <c:v>4.8154821775798003E-2</c:v>
                </c:pt>
                <c:pt idx="5" formatCode="0.00E+00">
                  <c:v>4.7234160106062198E-2</c:v>
                </c:pt>
                <c:pt idx="6" formatCode="0.00E+00">
                  <c:v>4.6315806399448198E-2</c:v>
                </c:pt>
                <c:pt idx="7" formatCode="0.00E+00">
                  <c:v>4.5400520976653397E-2</c:v>
                </c:pt>
                <c:pt idx="8" formatCode="0.00E+00">
                  <c:v>4.4489056492128899E-2</c:v>
                </c:pt>
                <c:pt idx="9" formatCode="0.00E+00">
                  <c:v>4.3582156077602602E-2</c:v>
                </c:pt>
                <c:pt idx="10" formatCode="0.00E+00">
                  <c:v>4.2680551525140997E-2</c:v>
                </c:pt>
                <c:pt idx="11" formatCode="0.00E+00">
                  <c:v>4.1784961517149902E-2</c:v>
                </c:pt>
                <c:pt idx="12" formatCode="0.00E+00">
                  <c:v>4.0896089910435598E-2</c:v>
                </c:pt>
                <c:pt idx="13" formatCode="0.00E+00">
                  <c:v>4.0014624081142001E-2</c:v>
                </c:pt>
                <c:pt idx="14" formatCode="0.00E+00">
                  <c:v>3.91412333370234E-2</c:v>
                </c:pt>
                <c:pt idx="15" formatCode="0.00E+00">
                  <c:v>3.8276567403131102E-2</c:v>
                </c:pt>
                <c:pt idx="16" formatCode="0.00E+00">
                  <c:v>3.7421254986571603E-2</c:v>
                </c:pt>
                <c:pt idx="17" formatCode="0.00E+00">
                  <c:v>3.6575902425547098E-2</c:v>
                </c:pt>
                <c:pt idx="18" formatCode="0.00E+00">
                  <c:v>3.5741092427416903E-2</c:v>
                </c:pt>
                <c:pt idx="19" formatCode="0.00E+00">
                  <c:v>3.4917382900019701E-2</c:v>
                </c:pt>
                <c:pt idx="20" formatCode="0.00E+00">
                  <c:v>3.4105305879983797E-2</c:v>
                </c:pt>
                <c:pt idx="21" formatCode="0.00E+00">
                  <c:v>3.3305366561218401E-2</c:v>
                </c:pt>
                <c:pt idx="22" formatCode="0.00E+00">
                  <c:v>3.2518042426239097E-2</c:v>
                </c:pt>
                <c:pt idx="23" formatCode="0.00E+00">
                  <c:v>3.1743782482428401E-2</c:v>
                </c:pt>
                <c:pt idx="24" formatCode="0.00E+00">
                  <c:v>3.0983006604775098E-2</c:v>
                </c:pt>
                <c:pt idx="25" formatCode="0.00E+00">
                  <c:v>3.0236104986084901E-2</c:v>
                </c:pt>
                <c:pt idx="26" formatCode="0.00E+00">
                  <c:v>2.9503437695097199E-2</c:v>
                </c:pt>
                <c:pt idx="27" formatCode="0.00E+00">
                  <c:v>2.8785334342400201E-2</c:v>
                </c:pt>
                <c:pt idx="28" formatCode="0.00E+00">
                  <c:v>2.8082093853498601E-2</c:v>
                </c:pt>
                <c:pt idx="29" formatCode="0.00E+00">
                  <c:v>2.7393984347868099E-2</c:v>
                </c:pt>
                <c:pt idx="30" formatCode="0.00E+00">
                  <c:v>2.6721243122322699E-2</c:v>
                </c:pt>
                <c:pt idx="31" formatCode="0.00E+00">
                  <c:v>2.6064076736537201E-2</c:v>
                </c:pt>
                <c:pt idx="32" formatCode="0.00E+00">
                  <c:v>2.54226611981038E-2</c:v>
                </c:pt>
                <c:pt idx="33" formatCode="0.00E+00">
                  <c:v>2.47971422440607E-2</c:v>
                </c:pt>
                <c:pt idx="34" formatCode="0.00E+00">
                  <c:v>2.41876357154256E-2</c:v>
                </c:pt>
                <c:pt idx="35" formatCode="0.00E+00">
                  <c:v>2.3594228020878901E-2</c:v>
                </c:pt>
                <c:pt idx="36" formatCode="0.00E+00">
                  <c:v>2.3016976685395901E-2</c:v>
                </c:pt>
                <c:pt idx="37" formatCode="0.00E+00">
                  <c:v>2.2455910979309501E-2</c:v>
                </c:pt>
                <c:pt idx="38" formatCode="0.00E+00">
                  <c:v>2.1911032622998799E-2</c:v>
                </c:pt>
                <c:pt idx="39" formatCode="0.00E+00">
                  <c:v>2.13823165621536E-2</c:v>
                </c:pt>
                <c:pt idx="40" formatCode="0.00E+00">
                  <c:v>2.08697118083504E-2</c:v>
                </c:pt>
                <c:pt idx="41" formatCode="0.00E+00">
                  <c:v>2.03731423394992E-2</c:v>
                </c:pt>
                <c:pt idx="42" formatCode="0.00E+00">
                  <c:v>1.98925080545788E-2</c:v>
                </c:pt>
                <c:pt idx="43" formatCode="0.00E+00">
                  <c:v>1.94276857769742E-2</c:v>
                </c:pt>
                <c:pt idx="44" formatCode="0.00E+00">
                  <c:v>1.8978530300659199E-2</c:v>
                </c:pt>
                <c:pt idx="45" formatCode="0.00E+00">
                  <c:v>1.8544875473433101E-2</c:v>
                </c:pt>
                <c:pt idx="46" formatCode="0.00E+00">
                  <c:v>1.81265353114195E-2</c:v>
                </c:pt>
                <c:pt idx="47" formatCode="0.00E+00">
                  <c:v>1.7723305139066399E-2</c:v>
                </c:pt>
                <c:pt idx="48" formatCode="0.00E+00">
                  <c:v>1.73349627489491E-2</c:v>
                </c:pt>
                <c:pt idx="49" formatCode="0.00E+00">
                  <c:v>1.6961269575771699E-2</c:v>
                </c:pt>
                <c:pt idx="50" formatCode="0.00E+00">
                  <c:v>1.66019718790834E-2</c:v>
                </c:pt>
                <c:pt idx="51" formatCode="0.00E+00">
                  <c:v>1.62568019293708E-2</c:v>
                </c:pt>
                <c:pt idx="52" formatCode="0.00E+00">
                  <c:v>1.5925479192361602E-2</c:v>
                </c:pt>
                <c:pt idx="53" formatCode="0.00E+00">
                  <c:v>1.5607711506567401E-2</c:v>
                </c:pt>
                <c:pt idx="54" formatCode="0.00E+00">
                  <c:v>1.53031962493055E-2</c:v>
                </c:pt>
                <c:pt idx="55" formatCode="0.00E+00">
                  <c:v>1.5011621486672899E-2</c:v>
                </c:pt>
                <c:pt idx="56" formatCode="0.00E+00">
                  <c:v>1.4732667103191601E-2</c:v>
                </c:pt>
                <c:pt idx="57" formatCode="0.00E+00">
                  <c:v>1.4466005907103801E-2</c:v>
                </c:pt>
                <c:pt idx="58" formatCode="0.00E+00">
                  <c:v>1.4211304707568401E-2</c:v>
                </c:pt>
                <c:pt idx="59" formatCode="0.00E+00">
                  <c:v>1.39682253602869E-2</c:v>
                </c:pt>
                <c:pt idx="60" formatCode="0.00E+00">
                  <c:v>1.3736425778377999E-2</c:v>
                </c:pt>
                <c:pt idx="61" formatCode="0.00E+00">
                  <c:v>1.35155609056039E-2</c:v>
                </c:pt>
                <c:pt idx="62" formatCode="0.00E+00">
                  <c:v>1.33052836493522E-2</c:v>
                </c:pt>
                <c:pt idx="63" formatCode="0.00E+00">
                  <c:v>1.31052457710627E-2</c:v>
                </c:pt>
                <c:pt idx="64" formatCode="0.00E+00">
                  <c:v>1.2915098732085401E-2</c:v>
                </c:pt>
                <c:pt idx="65" formatCode="0.00E+00">
                  <c:v>1.2734494493241599E-2</c:v>
                </c:pt>
                <c:pt idx="66" formatCode="0.00E+00">
                  <c:v>1.2563086266642201E-2</c:v>
                </c:pt>
                <c:pt idx="67" formatCode="0.00E+00">
                  <c:v>1.2400529218595101E-2</c:v>
                </c:pt>
                <c:pt idx="68" formatCode="0.00E+00">
                  <c:v>1.2246481122701E-2</c:v>
                </c:pt>
                <c:pt idx="69" formatCode="0.00E+00">
                  <c:v>1.2100602962494799E-2</c:v>
                </c:pt>
                <c:pt idx="70" formatCode="0.00E+00">
                  <c:v>1.19625594832395E-2</c:v>
                </c:pt>
                <c:pt idx="71" formatCode="0.00E+00">
                  <c:v>1.18320196927149E-2</c:v>
                </c:pt>
                <c:pt idx="72" formatCode="0.00E+00">
                  <c:v>1.17086573110696E-2</c:v>
                </c:pt>
                <c:pt idx="73" formatCode="0.00E+00">
                  <c:v>1.1592151170015601E-2</c:v>
                </c:pt>
                <c:pt idx="74" formatCode="0.00E+00">
                  <c:v>1.14821855618428E-2</c:v>
                </c:pt>
                <c:pt idx="75" formatCode="0.00E+00">
                  <c:v>1.1378450538916601E-2</c:v>
                </c:pt>
                <c:pt idx="76" formatCode="0.00E+00">
                  <c:v>1.1280642164492099E-2</c:v>
                </c:pt>
                <c:pt idx="77" formatCode="0.00E+00">
                  <c:v>1.11884627158341E-2</c:v>
                </c:pt>
                <c:pt idx="78" formatCode="0.00E+00">
                  <c:v>1.1101620840776099E-2</c:v>
                </c:pt>
                <c:pt idx="79" formatCode="0.00E+00">
                  <c:v>1.1019831668979799E-2</c:v>
                </c:pt>
                <c:pt idx="80" formatCode="0.00E+00">
                  <c:v>1.09428168792715E-2</c:v>
                </c:pt>
                <c:pt idx="81" formatCode="0.00E+00">
                  <c:v>1.08703047245346E-2</c:v>
                </c:pt>
                <c:pt idx="82" formatCode="0.00E+00">
                  <c:v>1.08020300157266E-2</c:v>
                </c:pt>
                <c:pt idx="83" formatCode="0.00E+00">
                  <c:v>1.0737734066666499E-2</c:v>
                </c:pt>
                <c:pt idx="84" formatCode="0.00E+00">
                  <c:v>1.0677164601303499E-2</c:v>
                </c:pt>
                <c:pt idx="85" formatCode="0.00E+00">
                  <c:v>1.0620075625235099E-2</c:v>
                </c:pt>
                <c:pt idx="86" formatCode="0.00E+00">
                  <c:v>1.05662272632855E-2</c:v>
                </c:pt>
                <c:pt idx="87" formatCode="0.00E+00">
                  <c:v>1.0515385564993301E-2</c:v>
                </c:pt>
                <c:pt idx="88" formatCode="0.00E+00">
                  <c:v>1.0467322279883701E-2</c:v>
                </c:pt>
                <c:pt idx="89" formatCode="0.00E+00">
                  <c:v>1.0421814604421801E-2</c:v>
                </c:pt>
                <c:pt idx="90" formatCode="0.00E+00">
                  <c:v>1.0378644902555899E-2</c:v>
                </c:pt>
                <c:pt idx="91" formatCode="0.00E+00">
                  <c:v>1.03376004017698E-2</c:v>
                </c:pt>
                <c:pt idx="92" formatCode="0.00E+00">
                  <c:v>1.02984728665637E-2</c:v>
                </c:pt>
                <c:pt idx="93" formatCode="0.00E+00">
                  <c:v>1.02610582512851E-2</c:v>
                </c:pt>
                <c:pt idx="94" formatCode="0.00E+00">
                  <c:v>1.0225156334223801E-2</c:v>
                </c:pt>
                <c:pt idx="95" formatCode="0.00E+00">
                  <c:v>1.01905703348829E-2</c:v>
                </c:pt>
                <c:pt idx="96" formatCode="0.00E+00">
                  <c:v>1.01571065163254E-2</c:v>
                </c:pt>
                <c:pt idx="97" formatCode="0.00E+00">
                  <c:v>1.0124573774490201E-2</c:v>
                </c:pt>
                <c:pt idx="98" formatCode="0.00E+00">
                  <c:v>1.00927832163602E-2</c:v>
                </c:pt>
                <c:pt idx="99" formatCode="0.00E+00">
                  <c:v>1.0061547728856901E-2</c:v>
                </c:pt>
                <c:pt idx="100" formatCode="0.00E+00">
                  <c:v>1.00306815403276E-2</c:v>
                </c:pt>
                <c:pt idx="101" formatCode="0.00E+00">
                  <c:v>9.9999997764825804E-3</c:v>
                </c:pt>
              </c:numCache>
            </c:numRef>
          </c:yVal>
          <c:smooth val="0"/>
        </c:ser>
        <c:ser>
          <c:idx val="0"/>
          <c:order val="4"/>
          <c:tx>
            <c:v>1000s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a!$I$1:$I$102</c:f>
              <c:strCache>
                <c:ptCount val="102"/>
                <c:pt idx="0">
                  <c:v>t=1000s</c:v>
                </c:pt>
                <c:pt idx="1">
                  <c:v>x</c:v>
                </c:pt>
                <c:pt idx="2">
                  <c:v>0.999999997</c:v>
                </c:pt>
                <c:pt idx="3">
                  <c:v>1.999999995</c:v>
                </c:pt>
                <c:pt idx="4">
                  <c:v>2.999999992</c:v>
                </c:pt>
                <c:pt idx="5">
                  <c:v>3.99999999</c:v>
                </c:pt>
                <c:pt idx="6">
                  <c:v>4.999999987</c:v>
                </c:pt>
                <c:pt idx="7">
                  <c:v>5.999999985</c:v>
                </c:pt>
                <c:pt idx="8">
                  <c:v>6.999999982</c:v>
                </c:pt>
                <c:pt idx="9">
                  <c:v>7.99999998</c:v>
                </c:pt>
                <c:pt idx="10">
                  <c:v>8.999999977</c:v>
                </c:pt>
                <c:pt idx="11">
                  <c:v>9.999999975</c:v>
                </c:pt>
                <c:pt idx="12">
                  <c:v>10.99999997</c:v>
                </c:pt>
                <c:pt idx="13">
                  <c:v>11.99999997</c:v>
                </c:pt>
                <c:pt idx="14">
                  <c:v>12.99999997</c:v>
                </c:pt>
                <c:pt idx="15">
                  <c:v>13.99999996</c:v>
                </c:pt>
                <c:pt idx="16">
                  <c:v>14.99999996</c:v>
                </c:pt>
                <c:pt idx="17">
                  <c:v>15.99999996</c:v>
                </c:pt>
                <c:pt idx="18">
                  <c:v>16.99999996</c:v>
                </c:pt>
                <c:pt idx="19">
                  <c:v>17.99999995</c:v>
                </c:pt>
                <c:pt idx="20">
                  <c:v>18.99999995</c:v>
                </c:pt>
                <c:pt idx="21">
                  <c:v>19.99999995</c:v>
                </c:pt>
                <c:pt idx="22">
                  <c:v>20.99999995</c:v>
                </c:pt>
                <c:pt idx="23">
                  <c:v>21.99999994</c:v>
                </c:pt>
                <c:pt idx="24">
                  <c:v>22.99999994</c:v>
                </c:pt>
                <c:pt idx="25">
                  <c:v>23.99999994</c:v>
                </c:pt>
                <c:pt idx="26">
                  <c:v>24.99999994</c:v>
                </c:pt>
                <c:pt idx="27">
                  <c:v>25.99999993</c:v>
                </c:pt>
                <c:pt idx="28">
                  <c:v>26.99999993</c:v>
                </c:pt>
                <c:pt idx="29">
                  <c:v>27.99999993</c:v>
                </c:pt>
                <c:pt idx="30">
                  <c:v>28.99999993</c:v>
                </c:pt>
                <c:pt idx="31">
                  <c:v>29.99999992</c:v>
                </c:pt>
                <c:pt idx="32">
                  <c:v>30.99999992</c:v>
                </c:pt>
                <c:pt idx="33">
                  <c:v>31.99999992</c:v>
                </c:pt>
                <c:pt idx="34">
                  <c:v>32.99999992</c:v>
                </c:pt>
                <c:pt idx="35">
                  <c:v>33.99999991</c:v>
                </c:pt>
                <c:pt idx="36">
                  <c:v>34.99999991</c:v>
                </c:pt>
                <c:pt idx="37">
                  <c:v>35.99999991</c:v>
                </c:pt>
                <c:pt idx="38">
                  <c:v>36.99999991</c:v>
                </c:pt>
                <c:pt idx="39">
                  <c:v>37.9999999</c:v>
                </c:pt>
                <c:pt idx="40">
                  <c:v>38.9999999</c:v>
                </c:pt>
                <c:pt idx="41">
                  <c:v>39.9999999</c:v>
                </c:pt>
                <c:pt idx="42">
                  <c:v>40.9999999</c:v>
                </c:pt>
                <c:pt idx="43">
                  <c:v>41.99999989</c:v>
                </c:pt>
                <c:pt idx="44">
                  <c:v>42.99999989</c:v>
                </c:pt>
                <c:pt idx="45">
                  <c:v>43.99999989</c:v>
                </c:pt>
                <c:pt idx="46">
                  <c:v>44.99999989</c:v>
                </c:pt>
                <c:pt idx="47">
                  <c:v>45.99999988</c:v>
                </c:pt>
                <c:pt idx="48">
                  <c:v>46.99999988</c:v>
                </c:pt>
                <c:pt idx="49">
                  <c:v>47.99999988</c:v>
                </c:pt>
                <c:pt idx="50">
                  <c:v>48.99999988</c:v>
                </c:pt>
                <c:pt idx="51">
                  <c:v>49.99999987</c:v>
                </c:pt>
                <c:pt idx="52">
                  <c:v>50.99999987</c:v>
                </c:pt>
                <c:pt idx="53">
                  <c:v>51.99999987</c:v>
                </c:pt>
                <c:pt idx="54">
                  <c:v>52.99999987</c:v>
                </c:pt>
                <c:pt idx="55">
                  <c:v>53.99999986</c:v>
                </c:pt>
                <c:pt idx="56">
                  <c:v>54.99999986</c:v>
                </c:pt>
                <c:pt idx="57">
                  <c:v>55.99999986</c:v>
                </c:pt>
                <c:pt idx="58">
                  <c:v>56.99999986</c:v>
                </c:pt>
                <c:pt idx="59">
                  <c:v>57.99999985</c:v>
                </c:pt>
                <c:pt idx="60">
                  <c:v>58.99999985</c:v>
                </c:pt>
                <c:pt idx="61">
                  <c:v>59.99999985</c:v>
                </c:pt>
                <c:pt idx="62">
                  <c:v>60.99999985</c:v>
                </c:pt>
                <c:pt idx="63">
                  <c:v>61.99999984</c:v>
                </c:pt>
                <c:pt idx="64">
                  <c:v>62.99999984</c:v>
                </c:pt>
                <c:pt idx="65">
                  <c:v>63.99999984</c:v>
                </c:pt>
                <c:pt idx="66">
                  <c:v>64.99999984</c:v>
                </c:pt>
                <c:pt idx="67">
                  <c:v>65.99999983</c:v>
                </c:pt>
                <c:pt idx="68">
                  <c:v>66.99999983</c:v>
                </c:pt>
                <c:pt idx="69">
                  <c:v>67.99999983</c:v>
                </c:pt>
                <c:pt idx="70">
                  <c:v>68.99999983</c:v>
                </c:pt>
                <c:pt idx="71">
                  <c:v>69.99999982</c:v>
                </c:pt>
                <c:pt idx="72">
                  <c:v>70.99999982</c:v>
                </c:pt>
                <c:pt idx="73">
                  <c:v>71.99999982</c:v>
                </c:pt>
                <c:pt idx="74">
                  <c:v>72.99999982</c:v>
                </c:pt>
                <c:pt idx="75">
                  <c:v>73.99999981</c:v>
                </c:pt>
                <c:pt idx="76">
                  <c:v>74.99999981</c:v>
                </c:pt>
                <c:pt idx="77">
                  <c:v>75.99999981</c:v>
                </c:pt>
                <c:pt idx="78">
                  <c:v>76.99999981</c:v>
                </c:pt>
                <c:pt idx="79">
                  <c:v>77.9999998</c:v>
                </c:pt>
                <c:pt idx="80">
                  <c:v>78.9999998</c:v>
                </c:pt>
                <c:pt idx="81">
                  <c:v>79.9999998</c:v>
                </c:pt>
                <c:pt idx="82">
                  <c:v>80.9999998</c:v>
                </c:pt>
                <c:pt idx="83">
                  <c:v>81.99999979</c:v>
                </c:pt>
                <c:pt idx="84">
                  <c:v>82.99999979</c:v>
                </c:pt>
                <c:pt idx="85">
                  <c:v>83.99999979</c:v>
                </c:pt>
                <c:pt idx="86">
                  <c:v>84.99999979</c:v>
                </c:pt>
                <c:pt idx="87">
                  <c:v>85.99999978</c:v>
                </c:pt>
                <c:pt idx="88">
                  <c:v>86.99999978</c:v>
                </c:pt>
                <c:pt idx="89">
                  <c:v>87.99999978</c:v>
                </c:pt>
                <c:pt idx="90">
                  <c:v>88.99999978</c:v>
                </c:pt>
                <c:pt idx="91">
                  <c:v>89.99999977</c:v>
                </c:pt>
                <c:pt idx="92">
                  <c:v>90.99999977</c:v>
                </c:pt>
                <c:pt idx="93">
                  <c:v>91.99999977</c:v>
                </c:pt>
                <c:pt idx="94">
                  <c:v>92.99999977</c:v>
                </c:pt>
                <c:pt idx="95">
                  <c:v>93.99999976</c:v>
                </c:pt>
                <c:pt idx="96">
                  <c:v>94.99999976</c:v>
                </c:pt>
                <c:pt idx="97">
                  <c:v>95.99999976</c:v>
                </c:pt>
                <c:pt idx="98">
                  <c:v>96.99999976</c:v>
                </c:pt>
                <c:pt idx="99">
                  <c:v>97.99999975</c:v>
                </c:pt>
                <c:pt idx="100">
                  <c:v>98.99999975</c:v>
                </c:pt>
                <c:pt idx="101">
                  <c:v>99.99999975</c:v>
                </c:pt>
              </c:strCache>
            </c:strRef>
          </c:xVal>
          <c:yVal>
            <c:numRef>
              <c:f>a!$J$1:$J$102</c:f>
              <c:numCache>
                <c:formatCode>General</c:formatCode>
                <c:ptCount val="102"/>
                <c:pt idx="1">
                  <c:v>0</c:v>
                </c:pt>
                <c:pt idx="2" formatCode="0.00E+00">
                  <c:v>5.0000000745057997E-2</c:v>
                </c:pt>
                <c:pt idx="3" formatCode="0.00E+00">
                  <c:v>4.9346967974411203E-2</c:v>
                </c:pt>
                <c:pt idx="4" formatCode="0.00E+00">
                  <c:v>4.8694205834458097E-2</c:v>
                </c:pt>
                <c:pt idx="5" formatCode="0.00E+00">
                  <c:v>4.8041984602544698E-2</c:v>
                </c:pt>
                <c:pt idx="6" formatCode="0.00E+00">
                  <c:v>4.7390573850008097E-2</c:v>
                </c:pt>
                <c:pt idx="7" formatCode="0.00E+00">
                  <c:v>4.6740242090889103E-2</c:v>
                </c:pt>
                <c:pt idx="8" formatCode="0.00E+00">
                  <c:v>4.6091256432696903E-2</c:v>
                </c:pt>
                <c:pt idx="9" formatCode="0.00E+00">
                  <c:v>4.5443882229902602E-2</c:v>
                </c:pt>
                <c:pt idx="10" formatCode="0.00E+00">
                  <c:v>4.47983827408268E-2</c:v>
                </c:pt>
                <c:pt idx="11" formatCode="0.00E+00">
                  <c:v>4.4155018788577999E-2</c:v>
                </c:pt>
                <c:pt idx="12" formatCode="0.00E+00">
                  <c:v>4.3514048426686998E-2</c:v>
                </c:pt>
                <c:pt idx="13" formatCode="0.00E+00">
                  <c:v>4.2875726610065001E-2</c:v>
                </c:pt>
                <c:pt idx="14" formatCode="0.00E+00">
                  <c:v>4.2240304871902098E-2</c:v>
                </c:pt>
                <c:pt idx="15" formatCode="0.00E+00">
                  <c:v>4.1608031007099797E-2</c:v>
                </c:pt>
                <c:pt idx="16" formatCode="0.00E+00">
                  <c:v>4.09791487628164E-2</c:v>
                </c:pt>
                <c:pt idx="17" formatCode="0.00E+00">
                  <c:v>4.0353897536680401E-2</c:v>
                </c:pt>
                <c:pt idx="18" formatCode="0.00E+00">
                  <c:v>3.9732512083203997E-2</c:v>
                </c:pt>
                <c:pt idx="19" formatCode="0.00E+00">
                  <c:v>3.9115222228906503E-2</c:v>
                </c:pt>
                <c:pt idx="20" formatCode="0.00E+00">
                  <c:v>3.8502252596630898E-2</c:v>
                </c:pt>
                <c:pt idx="21" formatCode="0.00E+00">
                  <c:v>3.7893822339508998E-2</c:v>
                </c:pt>
                <c:pt idx="22" formatCode="0.00E+00">
                  <c:v>3.7290144885004303E-2</c:v>
                </c:pt>
                <c:pt idx="23" formatCode="0.00E+00">
                  <c:v>3.66914276894326E-2</c:v>
                </c:pt>
                <c:pt idx="24" formatCode="0.00E+00">
                  <c:v>3.6097872003327099E-2</c:v>
                </c:pt>
                <c:pt idx="25" formatCode="0.00E+00">
                  <c:v>3.5509672647989099E-2</c:v>
                </c:pt>
                <c:pt idx="26" formatCode="0.00E+00">
                  <c:v>3.4927017803528797E-2</c:v>
                </c:pt>
                <c:pt idx="27" formatCode="0.00E+00">
                  <c:v>3.4350088808671297E-2</c:v>
                </c:pt>
                <c:pt idx="28" formatCode="0.00E+00">
                  <c:v>3.3779059972570101E-2</c:v>
                </c:pt>
                <c:pt idx="29" formatCode="0.00E+00">
                  <c:v>3.3214098398834498E-2</c:v>
                </c:pt>
                <c:pt idx="30" formatCode="0.00E+00">
                  <c:v>3.2655363821947503E-2</c:v>
                </c:pt>
                <c:pt idx="31" formatCode="0.00E+00">
                  <c:v>3.2103008456215699E-2</c:v>
                </c:pt>
                <c:pt idx="32" formatCode="0.00E+00">
                  <c:v>3.1557176857357802E-2</c:v>
                </c:pt>
                <c:pt idx="33" formatCode="0.00E+00">
                  <c:v>3.1018005796806698E-2</c:v>
                </c:pt>
                <c:pt idx="34" formatCode="0.00E+00">
                  <c:v>3.04856241487679E-2</c:v>
                </c:pt>
                <c:pt idx="35" formatCode="0.00E+00">
                  <c:v>2.9960152790039801E-2</c:v>
                </c:pt>
                <c:pt idx="36" formatCode="0.00E+00">
                  <c:v>2.9441704512574701E-2</c:v>
                </c:pt>
                <c:pt idx="37" formatCode="0.00E+00">
                  <c:v>2.8930383948722299E-2</c:v>
                </c:pt>
                <c:pt idx="38" formatCode="0.00E+00">
                  <c:v>2.8426287509071099E-2</c:v>
                </c:pt>
                <c:pt idx="39" formatCode="0.00E+00">
                  <c:v>2.7929503332768901E-2</c:v>
                </c:pt>
                <c:pt idx="40" formatCode="0.00E+00">
                  <c:v>2.7440111250175502E-2</c:v>
                </c:pt>
                <c:pt idx="41" formatCode="0.00E+00">
                  <c:v>2.69581827576745E-2</c:v>
                </c:pt>
                <c:pt idx="42" formatCode="0.00E+00">
                  <c:v>2.6483781004439402E-2</c:v>
                </c:pt>
                <c:pt idx="43" formatCode="0.00E+00">
                  <c:v>2.60169607909271E-2</c:v>
                </c:pt>
                <c:pt idx="44" formatCode="0.00E+00">
                  <c:v>2.5557768578843999E-2</c:v>
                </c:pt>
                <c:pt idx="45" formatCode="0.00E+00">
                  <c:v>2.5106242512308901E-2</c:v>
                </c:pt>
                <c:pt idx="46" formatCode="0.00E+00">
                  <c:v>2.4662412449912099E-2</c:v>
                </c:pt>
                <c:pt idx="47" formatCode="0.00E+00">
                  <c:v>2.4226300007351299E-2</c:v>
                </c:pt>
                <c:pt idx="48" formatCode="0.00E+00">
                  <c:v>2.37979186103047E-2</c:v>
                </c:pt>
                <c:pt idx="49" formatCode="0.00E+00">
                  <c:v>2.3377273557185101E-2</c:v>
                </c:pt>
                <c:pt idx="50" formatCode="0.00E+00">
                  <c:v>2.29643620914005E-2</c:v>
                </c:pt>
                <c:pt idx="51" formatCode="0.00E+00">
                  <c:v>2.2559173482735499E-2</c:v>
                </c:pt>
                <c:pt idx="52" formatCode="0.00E+00">
                  <c:v>2.21616891174523E-2</c:v>
                </c:pt>
                <c:pt idx="53" formatCode="0.00E+00">
                  <c:v>2.17718825967003E-2</c:v>
                </c:pt>
                <c:pt idx="54" formatCode="0.00E+00">
                  <c:v>2.13897198428144E-2</c:v>
                </c:pt>
                <c:pt idx="55" formatCode="0.00E+00">
                  <c:v>2.1015159213073599E-2</c:v>
                </c:pt>
                <c:pt idx="56" formatCode="0.00E+00">
                  <c:v>2.0648151620485701E-2</c:v>
                </c:pt>
                <c:pt idx="57" formatCode="0.00E+00">
                  <c:v>2.0288640661161199E-2</c:v>
                </c:pt>
                <c:pt idx="58" formatCode="0.00E+00">
                  <c:v>1.9936562747834102E-2</c:v>
                </c:pt>
                <c:pt idx="59" formatCode="0.00E+00">
                  <c:v>1.9591847249090601E-2</c:v>
                </c:pt>
                <c:pt idx="60" formatCode="0.00E+00">
                  <c:v>1.9254416633863899E-2</c:v>
                </c:pt>
                <c:pt idx="61" formatCode="0.00E+00">
                  <c:v>1.8924186620757E-2</c:v>
                </c:pt>
                <c:pt idx="62" formatCode="0.00E+00">
                  <c:v>1.86010663317622E-2</c:v>
                </c:pt>
                <c:pt idx="63" formatCode="0.00E+00">
                  <c:v>1.82849584499458E-2</c:v>
                </c:pt>
                <c:pt idx="64" formatCode="0.00E+00">
                  <c:v>1.7975759380680901E-2</c:v>
                </c:pt>
                <c:pt idx="65" formatCode="0.00E+00">
                  <c:v>1.7673359416012901E-2</c:v>
                </c:pt>
                <c:pt idx="66" formatCode="0.00E+00">
                  <c:v>1.73776429017579E-2</c:v>
                </c:pt>
                <c:pt idx="67" formatCode="0.00E+00">
                  <c:v>1.7088488406941101E-2</c:v>
                </c:pt>
                <c:pt idx="68" formatCode="0.00E+00">
                  <c:v>1.6805768895198601E-2</c:v>
                </c:pt>
                <c:pt idx="69" formatCode="0.00E+00">
                  <c:v>1.65293518977764E-2</c:v>
                </c:pt>
                <c:pt idx="70" formatCode="0.00E+00">
                  <c:v>1.6259099687777799E-2</c:v>
                </c:pt>
                <c:pt idx="71" formatCode="0.00E+00">
                  <c:v>1.5994869455323701E-2</c:v>
                </c:pt>
                <c:pt idx="72" formatCode="0.00E+00">
                  <c:v>1.5736513483310299E-2</c:v>
                </c:pt>
                <c:pt idx="73" formatCode="0.00E+00">
                  <c:v>1.5483879323462599E-2</c:v>
                </c:pt>
                <c:pt idx="74" formatCode="0.00E+00">
                  <c:v>1.52368099724032E-2</c:v>
                </c:pt>
                <c:pt idx="75" formatCode="0.00E+00">
                  <c:v>1.49951440474734E-2</c:v>
                </c:pt>
                <c:pt idx="76" formatCode="0.00E+00">
                  <c:v>1.4758715962063299E-2</c:v>
                </c:pt>
                <c:pt idx="77" formatCode="0.00E+00">
                  <c:v>1.4527356100227999E-2</c:v>
                </c:pt>
                <c:pt idx="78" formatCode="0.00E+00">
                  <c:v>1.4300890990387999E-2</c:v>
                </c:pt>
                <c:pt idx="79" formatCode="0.00E+00">
                  <c:v>1.40791434779291E-2</c:v>
                </c:pt>
                <c:pt idx="80" formatCode="0.00E+00">
                  <c:v>1.38619328965438E-2</c:v>
                </c:pt>
                <c:pt idx="81" formatCode="0.00E+00">
                  <c:v>1.3649075238170501E-2</c:v>
                </c:pt>
                <c:pt idx="82" formatCode="0.00E+00">
                  <c:v>1.34403833214129E-2</c:v>
                </c:pt>
                <c:pt idx="83" formatCode="0.00E+00">
                  <c:v>1.3235666958339099E-2</c:v>
                </c:pt>
                <c:pt idx="84" formatCode="0.00E+00">
                  <c:v>1.3034733119583799E-2</c:v>
                </c:pt>
                <c:pt idx="85" formatCode="0.00E+00">
                  <c:v>1.28373860976929E-2</c:v>
                </c:pt>
                <c:pt idx="86" formatCode="0.00E+00">
                  <c:v>1.26434276686742E-2</c:v>
                </c:pt>
                <c:pt idx="87" formatCode="0.00E+00">
                  <c:v>1.24526572517334E-2</c:v>
                </c:pt>
                <c:pt idx="88" formatCode="0.00E+00">
                  <c:v>1.22648720671965E-2</c:v>
                </c:pt>
                <c:pt idx="89" formatCode="0.00E+00">
                  <c:v>1.20798672926351E-2</c:v>
                </c:pt>
                <c:pt idx="90" formatCode="0.00E+00">
                  <c:v>1.1897436217230901E-2</c:v>
                </c:pt>
                <c:pt idx="91" formatCode="0.00E+00">
                  <c:v>1.17173703944302E-2</c:v>
                </c:pt>
                <c:pt idx="92" formatCode="0.00E+00">
                  <c:v>1.15394597929567E-2</c:v>
                </c:pt>
                <c:pt idx="93" formatCode="0.00E+00">
                  <c:v>1.13634929462644E-2</c:v>
                </c:pt>
                <c:pt idx="94" formatCode="0.00E+00">
                  <c:v>1.11892571005269E-2</c:v>
                </c:pt>
                <c:pt idx="95" formatCode="0.00E+00">
                  <c:v>1.1016538361272501E-2</c:v>
                </c:pt>
                <c:pt idx="96" formatCode="0.00E+00">
                  <c:v>1.0845121838784E-2</c:v>
                </c:pt>
                <c:pt idx="97" formatCode="0.00E+00">
                  <c:v>1.06747917923962E-2</c:v>
                </c:pt>
                <c:pt idx="98" formatCode="0.00E+00">
                  <c:v>1.05053317738297E-2</c:v>
                </c:pt>
                <c:pt idx="99" formatCode="0.00E+00">
                  <c:v>1.03365247697094E-2</c:v>
                </c:pt>
                <c:pt idx="100" formatCode="0.00E+00">
                  <c:v>1.01681533434237E-2</c:v>
                </c:pt>
                <c:pt idx="101" formatCode="0.00E+00">
                  <c:v>9.9999997764825804E-3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863024"/>
        <c:axId val="310863584"/>
      </c:scatterChart>
      <c:valAx>
        <c:axId val="31086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/>
                  <a:t>Distance (um)</a:t>
                </a:r>
                <a:endParaRPr lang="ko-KR" altLang="en-US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863584"/>
        <c:crosses val="autoZero"/>
        <c:crossBetween val="midCat"/>
        <c:majorUnit val="10"/>
      </c:valAx>
      <c:valAx>
        <c:axId val="31086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/>
                  <a:t>Concentration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0863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b="1"/>
              <a:t>Diffusion distance vs t^(1/2)</a:t>
            </a:r>
            <a:endParaRPr lang="ko-KR" altLang="en-US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a!$N$2:$N$6</c:f>
              <c:numCache>
                <c:formatCode>General</c:formatCode>
                <c:ptCount val="5"/>
                <c:pt idx="0">
                  <c:v>7.0710678118654755</c:v>
                </c:pt>
                <c:pt idx="1">
                  <c:v>10</c:v>
                </c:pt>
                <c:pt idx="2">
                  <c:v>17.320508075688775</c:v>
                </c:pt>
                <c:pt idx="3">
                  <c:v>22.360679774997898</c:v>
                </c:pt>
                <c:pt idx="4">
                  <c:v>31.622776601683793</c:v>
                </c:pt>
              </c:numCache>
            </c:numRef>
          </c:xVal>
          <c:yVal>
            <c:numRef>
              <c:f>a!$P$2:$P$6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20</c:v>
                </c:pt>
                <c:pt idx="3">
                  <c:v>26</c:v>
                </c:pt>
                <c:pt idx="4">
                  <c:v>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881696"/>
        <c:axId val="317883376"/>
      </c:scatterChart>
      <c:valAx>
        <c:axId val="317881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7883376"/>
        <c:crosses val="autoZero"/>
        <c:crossBetween val="midCat"/>
      </c:valAx>
      <c:valAx>
        <c:axId val="31788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7881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b="1"/>
              <a:t>Diffusion profile after 500s</a:t>
            </a:r>
            <a:endParaRPr lang="ko-KR" altLang="en-US" sz="18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6"/>
          <c:order val="0"/>
          <c:tx>
            <c:v>1223K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b!$M$3:$M$202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b!$N$3:$N$202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4.9228416265475701E-2</c:v>
                </c:pt>
                <c:pt idx="2">
                  <c:v>4.8457282691020002E-2</c:v>
                </c:pt>
                <c:pt idx="3">
                  <c:v>4.7687050136464397E-2</c:v>
                </c:pt>
                <c:pt idx="4">
                  <c:v>4.6918167138184003E-2</c:v>
                </c:pt>
                <c:pt idx="5">
                  <c:v>4.6151079870718502E-2</c:v>
                </c:pt>
                <c:pt idx="6">
                  <c:v>4.53862313702224E-2</c:v>
                </c:pt>
                <c:pt idx="7">
                  <c:v>4.4624060767054601E-2</c:v>
                </c:pt>
                <c:pt idx="8">
                  <c:v>4.3865002529723203E-2</c:v>
                </c:pt>
                <c:pt idx="9">
                  <c:v>4.3109485722352903E-2</c:v>
                </c:pt>
                <c:pt idx="10">
                  <c:v>4.2357933277789299E-2</c:v>
                </c:pt>
                <c:pt idx="11">
                  <c:v>4.16107612883908E-2</c:v>
                </c:pt>
                <c:pt idx="12">
                  <c:v>4.0868378316485703E-2</c:v>
                </c:pt>
                <c:pt idx="13">
                  <c:v>4.0131184726396402E-2</c:v>
                </c:pt>
                <c:pt idx="14">
                  <c:v>3.9399572039842297E-2</c:v>
                </c:pt>
                <c:pt idx="15">
                  <c:v>3.8673922316442302E-2</c:v>
                </c:pt>
                <c:pt idx="16">
                  <c:v>3.7954607560937201E-2</c:v>
                </c:pt>
                <c:pt idx="17">
                  <c:v>3.7241989158646703E-2</c:v>
                </c:pt>
                <c:pt idx="18">
                  <c:v>3.65364173405653E-2</c:v>
                </c:pt>
                <c:pt idx="19">
                  <c:v>3.58382306793847E-2</c:v>
                </c:pt>
                <c:pt idx="20">
                  <c:v>3.5147755617611499E-2</c:v>
                </c:pt>
                <c:pt idx="21">
                  <c:v>3.4465306028825499E-2</c:v>
                </c:pt>
                <c:pt idx="22">
                  <c:v>3.3791182812995799E-2</c:v>
                </c:pt>
                <c:pt idx="23">
                  <c:v>3.3125673526645201E-2</c:v>
                </c:pt>
                <c:pt idx="24">
                  <c:v>3.2469052048521803E-2</c:v>
                </c:pt>
                <c:pt idx="25">
                  <c:v>3.1821578281304302E-2</c:v>
                </c:pt>
                <c:pt idx="26">
                  <c:v>3.11834978897369E-2</c:v>
                </c:pt>
                <c:pt idx="27">
                  <c:v>3.05550420754554E-2</c:v>
                </c:pt>
                <c:pt idx="28">
                  <c:v>2.9936427388637801E-2</c:v>
                </c:pt>
                <c:pt idx="29">
                  <c:v>2.9327855576478601E-2</c:v>
                </c:pt>
                <c:pt idx="30">
                  <c:v>2.8729513468362299E-2</c:v>
                </c:pt>
                <c:pt idx="31">
                  <c:v>2.81415728974823E-2</c:v>
                </c:pt>
                <c:pt idx="32">
                  <c:v>2.7564190658530701E-2</c:v>
                </c:pt>
                <c:pt idx="33">
                  <c:v>2.6997508500965599E-2</c:v>
                </c:pt>
                <c:pt idx="34">
                  <c:v>2.64416531572455E-2</c:v>
                </c:pt>
                <c:pt idx="35">
                  <c:v>2.5896736405312999E-2</c:v>
                </c:pt>
                <c:pt idx="36">
                  <c:v>2.53628551645011E-2</c:v>
                </c:pt>
                <c:pt idx="37">
                  <c:v>2.48400916239379E-2</c:v>
                </c:pt>
                <c:pt idx="38">
                  <c:v>2.4328513402428201E-2</c:v>
                </c:pt>
                <c:pt idx="39">
                  <c:v>2.3828173738705799E-2</c:v>
                </c:pt>
                <c:pt idx="40">
                  <c:v>2.3339111710862899E-2</c:v>
                </c:pt>
                <c:pt idx="41">
                  <c:v>2.2861352483692199E-2</c:v>
                </c:pt>
                <c:pt idx="42">
                  <c:v>2.2394907582605299E-2</c:v>
                </c:pt>
                <c:pt idx="43">
                  <c:v>2.1939775192730201E-2</c:v>
                </c:pt>
                <c:pt idx="44">
                  <c:v>2.1495940481735001E-2</c:v>
                </c:pt>
                <c:pt idx="45">
                  <c:v>2.1063375944878601E-2</c:v>
                </c:pt>
                <c:pt idx="46">
                  <c:v>2.0642041770746401E-2</c:v>
                </c:pt>
                <c:pt idx="47">
                  <c:v>2.02318862260981E-2</c:v>
                </c:pt>
                <c:pt idx="48">
                  <c:v>1.98328460582258E-2</c:v>
                </c:pt>
                <c:pt idx="49">
                  <c:v>1.94448469132045E-2</c:v>
                </c:pt>
                <c:pt idx="50">
                  <c:v>1.90678037684027E-2</c:v>
                </c:pt>
                <c:pt idx="51">
                  <c:v>1.8701621377616901E-2</c:v>
                </c:pt>
                <c:pt idx="52">
                  <c:v>1.8346194727194998E-2</c:v>
                </c:pt>
                <c:pt idx="53">
                  <c:v>1.8001409501522E-2</c:v>
                </c:pt>
                <c:pt idx="54">
                  <c:v>1.7667142556256E-2</c:v>
                </c:pt>
                <c:pt idx="55">
                  <c:v>1.7343262397722801E-2</c:v>
                </c:pt>
                <c:pt idx="56">
                  <c:v>1.70296296669032E-2</c:v>
                </c:pt>
                <c:pt idx="57">
                  <c:v>1.67260976264813E-2</c:v>
                </c:pt>
                <c:pt idx="58">
                  <c:v>1.6432512649455399E-2</c:v>
                </c:pt>
                <c:pt idx="59">
                  <c:v>1.6148714707858801E-2</c:v>
                </c:pt>
                <c:pt idx="60">
                  <c:v>1.5874537860182201E-2</c:v>
                </c:pt>
                <c:pt idx="61">
                  <c:v>1.56098107361395E-2</c:v>
                </c:pt>
                <c:pt idx="62">
                  <c:v>1.53543570174757E-2</c:v>
                </c:pt>
                <c:pt idx="63">
                  <c:v>1.51079959135706E-2</c:v>
                </c:pt>
                <c:pt idx="64">
                  <c:v>1.4870542630653599E-2</c:v>
                </c:pt>
                <c:pt idx="65">
                  <c:v>1.46418088335109E-2</c:v>
                </c:pt>
                <c:pt idx="66">
                  <c:v>1.4421603098627601E-2</c:v>
                </c:pt>
                <c:pt idx="67">
                  <c:v>1.4209731357778E-2</c:v>
                </c:pt>
                <c:pt idx="68">
                  <c:v>1.40059973311474E-2</c:v>
                </c:pt>
                <c:pt idx="69">
                  <c:v>1.38102029491338E-2</c:v>
                </c:pt>
                <c:pt idx="70">
                  <c:v>1.36221487620565E-2</c:v>
                </c:pt>
                <c:pt idx="71">
                  <c:v>1.34416343370619E-2</c:v>
                </c:pt>
                <c:pt idx="72">
                  <c:v>1.3268458641595499E-2</c:v>
                </c:pt>
                <c:pt idx="73">
                  <c:v>1.3102420412875401E-2</c:v>
                </c:pt>
                <c:pt idx="74">
                  <c:v>1.29433185128747E-2</c:v>
                </c:pt>
                <c:pt idx="75">
                  <c:v>1.27909522683915E-2</c:v>
                </c:pt>
                <c:pt idx="76">
                  <c:v>1.26451217958516E-2</c:v>
                </c:pt>
                <c:pt idx="77">
                  <c:v>1.25056283105571E-2</c:v>
                </c:pt>
                <c:pt idx="78">
                  <c:v>1.2372274420159601E-2</c:v>
                </c:pt>
                <c:pt idx="79">
                  <c:v>1.22448644022006E-2</c:v>
                </c:pt>
                <c:pt idx="80">
                  <c:v>1.21232044656224E-2</c:v>
                </c:pt>
                <c:pt idx="81">
                  <c:v>1.2007102996212901E-2</c:v>
                </c:pt>
                <c:pt idx="82">
                  <c:v>1.1896370786003E-2</c:v>
                </c:pt>
                <c:pt idx="83">
                  <c:v>1.1790821246691501E-2</c:v>
                </c:pt>
                <c:pt idx="84">
                  <c:v>1.16902706072218E-2</c:v>
                </c:pt>
                <c:pt idx="85">
                  <c:v>1.15945380956833E-2</c:v>
                </c:pt>
                <c:pt idx="86">
                  <c:v>1.1503446105758699E-2</c:v>
                </c:pt>
                <c:pt idx="87">
                  <c:v>1.14168203479755E-2</c:v>
                </c:pt>
                <c:pt idx="88">
                  <c:v>1.1334489986065999E-2</c:v>
                </c:pt>
                <c:pt idx="89">
                  <c:v>1.1256287758770699E-2</c:v>
                </c:pt>
                <c:pt idx="90">
                  <c:v>1.11820500874569E-2</c:v>
                </c:pt>
                <c:pt idx="91">
                  <c:v>1.11116171699527E-2</c:v>
                </c:pt>
                <c:pt idx="92">
                  <c:v>1.1044833061024099E-2</c:v>
                </c:pt>
                <c:pt idx="93">
                  <c:v>1.0981545739947E-2</c:v>
                </c:pt>
                <c:pt idx="94">
                  <c:v>1.09216071656465E-2</c:v>
                </c:pt>
                <c:pt idx="95">
                  <c:v>1.08648733198939E-2</c:v>
                </c:pt>
                <c:pt idx="96">
                  <c:v>1.08112042390675E-2</c:v>
                </c:pt>
                <c:pt idx="97">
                  <c:v>1.0760464034994199E-2</c:v>
                </c:pt>
                <c:pt idx="98">
                  <c:v>1.0712520905400201E-2</c:v>
                </c:pt>
                <c:pt idx="99">
                  <c:v>1.06672471345046E-2</c:v>
                </c:pt>
                <c:pt idx="100">
                  <c:v>1.06245190842949E-2</c:v>
                </c:pt>
                <c:pt idx="101">
                  <c:v>1.05842171770257E-2</c:v>
                </c:pt>
                <c:pt idx="102">
                  <c:v>1.0546225869479699E-2</c:v>
                </c:pt>
                <c:pt idx="103">
                  <c:v>1.0510433619532199E-2</c:v>
                </c:pt>
                <c:pt idx="104">
                  <c:v>1.04767328455494E-2</c:v>
                </c:pt>
                <c:pt idx="105">
                  <c:v>1.0445019879152299E-2</c:v>
                </c:pt>
                <c:pt idx="106">
                  <c:v>1.0415194911862E-2</c:v>
                </c:pt>
                <c:pt idx="107">
                  <c:v>1.0387161936139901E-2</c:v>
                </c:pt>
                <c:pt idx="108">
                  <c:v>1.03608286813203E-2</c:v>
                </c:pt>
                <c:pt idx="109">
                  <c:v>1.0336106544922299E-2</c:v>
                </c:pt>
                <c:pt idx="110">
                  <c:v>1.0312910519815401E-2</c:v>
                </c:pt>
                <c:pt idx="111">
                  <c:v>1.0291159117696401E-2</c:v>
                </c:pt>
                <c:pt idx="112">
                  <c:v>1.0270774289321299E-2</c:v>
                </c:pt>
                <c:pt idx="113">
                  <c:v>1.0251681341919399E-2</c:v>
                </c:pt>
                <c:pt idx="114">
                  <c:v>1.0233808854198599E-2</c:v>
                </c:pt>
                <c:pt idx="115">
                  <c:v>1.02170885893353E-2</c:v>
                </c:pt>
                <c:pt idx="116">
                  <c:v>1.0201455406322E-2</c:v>
                </c:pt>
                <c:pt idx="117">
                  <c:v>1.01868471700296E-2</c:v>
                </c:pt>
                <c:pt idx="118">
                  <c:v>1.0173204660320999E-2</c:v>
                </c:pt>
                <c:pt idx="119">
                  <c:v>1.0160471480535E-2</c:v>
                </c:pt>
                <c:pt idx="120">
                  <c:v>1.0148593965640501E-2</c:v>
                </c:pt>
                <c:pt idx="121">
                  <c:v>1.0137521090341901E-2</c:v>
                </c:pt>
                <c:pt idx="122">
                  <c:v>1.0127204377398299E-2</c:v>
                </c:pt>
                <c:pt idx="123">
                  <c:v>1.0117597806401001E-2</c:v>
                </c:pt>
                <c:pt idx="124">
                  <c:v>1.01086577232356E-2</c:v>
                </c:pt>
                <c:pt idx="125">
                  <c:v>1.01003427504361E-2</c:v>
                </c:pt>
                <c:pt idx="126">
                  <c:v>1.00926136986239E-2</c:v>
                </c:pt>
                <c:pt idx="127">
                  <c:v>1.0085433479203799E-2</c:v>
                </c:pt>
                <c:pt idx="128">
                  <c:v>1.00787670184759E-2</c:v>
                </c:pt>
                <c:pt idx="129">
                  <c:v>1.00725811733051E-2</c:v>
                </c:pt>
                <c:pt idx="130">
                  <c:v>1.0066844648474099E-2</c:v>
                </c:pt>
                <c:pt idx="131">
                  <c:v>1.00615279158327E-2</c:v>
                </c:pt>
                <c:pt idx="132">
                  <c:v>1.00566031353399E-2</c:v>
                </c:pt>
                <c:pt idx="133">
                  <c:v>1.0052044078082901E-2</c:v>
                </c:pt>
                <c:pt idx="134">
                  <c:v>1.00478260513461E-2</c:v>
                </c:pt>
                <c:pt idx="135">
                  <c:v>1.0043925825786899E-2</c:v>
                </c:pt>
                <c:pt idx="136">
                  <c:v>1.0040321564767101E-2</c:v>
                </c:pt>
                <c:pt idx="137">
                  <c:v>1.0036992755876901E-2</c:v>
                </c:pt>
                <c:pt idx="138">
                  <c:v>1.0033920144678099E-2</c:v>
                </c:pt>
                <c:pt idx="139">
                  <c:v>1.00310856706823E-2</c:v>
                </c:pt>
                <c:pt idx="140">
                  <c:v>1.00284724055743E-2</c:v>
                </c:pt>
                <c:pt idx="141">
                  <c:v>1.00260644936798E-2</c:v>
                </c:pt>
                <c:pt idx="142">
                  <c:v>1.0023847094670101E-2</c:v>
                </c:pt>
                <c:pt idx="143">
                  <c:v>1.00218063284888E-2</c:v>
                </c:pt>
                <c:pt idx="144">
                  <c:v>1.0019929222480701E-2</c:v>
                </c:pt>
                <c:pt idx="145">
                  <c:v>1.00182036606961E-2</c:v>
                </c:pt>
                <c:pt idx="146">
                  <c:v>1.0016618335337801E-2</c:v>
                </c:pt>
                <c:pt idx="147">
                  <c:v>1.00151627003156E-2</c:v>
                </c:pt>
                <c:pt idx="148">
                  <c:v>1.0013826926866899E-2</c:v>
                </c:pt>
                <c:pt idx="149">
                  <c:v>1.00126018612003E-2</c:v>
                </c:pt>
                <c:pt idx="150">
                  <c:v>1.00114789841124E-2</c:v>
                </c:pt>
                <c:pt idx="151">
                  <c:v>1.00104503725307E-2</c:v>
                </c:pt>
                <c:pt idx="152">
                  <c:v>1.00095086629276E-2</c:v>
                </c:pt>
                <c:pt idx="153">
                  <c:v>1.00086470165531E-2</c:v>
                </c:pt>
                <c:pt idx="154">
                  <c:v>1.00078590864276E-2</c:v>
                </c:pt>
                <c:pt idx="155">
                  <c:v>1.00071389860414E-2</c:v>
                </c:pt>
                <c:pt idx="156">
                  <c:v>1.0006481259698901E-2</c:v>
                </c:pt>
                <c:pt idx="157">
                  <c:v>1.00058808544519E-2</c:v>
                </c:pt>
                <c:pt idx="158">
                  <c:v>1.00053330935615E-2</c:v>
                </c:pt>
                <c:pt idx="159">
                  <c:v>1.0004833651430199E-2</c:v>
                </c:pt>
                <c:pt idx="160">
                  <c:v>1.0004378529944799E-2</c:v>
                </c:pt>
                <c:pt idx="161">
                  <c:v>1.00039640361731E-2</c:v>
                </c:pt>
                <c:pt idx="162">
                  <c:v>1.0003586761355E-2</c:v>
                </c:pt>
                <c:pt idx="163">
                  <c:v>1.0003243561131799E-2</c:v>
                </c:pt>
                <c:pt idx="164">
                  <c:v>1.0002931536957299E-2</c:v>
                </c:pt>
                <c:pt idx="165">
                  <c:v>1.00026480186359E-2</c:v>
                </c:pt>
                <c:pt idx="166">
                  <c:v>1.00023905479334E-2</c:v>
                </c:pt>
                <c:pt idx="167">
                  <c:v>1.0002156863207601E-2</c:v>
                </c:pt>
                <c:pt idx="168">
                  <c:v>1.0001944885008E-2</c:v>
                </c:pt>
                <c:pt idx="169">
                  <c:v>1.00017527025941E-2</c:v>
                </c:pt>
                <c:pt idx="170">
                  <c:v>1.00015785613237E-2</c:v>
                </c:pt>
                <c:pt idx="171">
                  <c:v>1.0001420850864799E-2</c:v>
                </c:pt>
                <c:pt idx="172">
                  <c:v>1.0001278094184799E-2</c:v>
                </c:pt>
                <c:pt idx="173">
                  <c:v>1.0001148937273999E-2</c:v>
                </c:pt>
                <c:pt idx="174">
                  <c:v>1.0001032139560301E-2</c:v>
                </c:pt>
                <c:pt idx="175">
                  <c:v>1.0000926564974401E-2</c:v>
                </c:pt>
                <c:pt idx="176">
                  <c:v>1.00008311736273E-2</c:v>
                </c:pt>
                <c:pt idx="177">
                  <c:v>1.00007450140608E-2</c:v>
                </c:pt>
                <c:pt idx="178">
                  <c:v>1.0000667216036201E-2</c:v>
                </c:pt>
                <c:pt idx="179">
                  <c:v>1.0000596983826099E-2</c:v>
                </c:pt>
                <c:pt idx="180">
                  <c:v>1.0000533589976201E-2</c:v>
                </c:pt>
                <c:pt idx="181">
                  <c:v>1.0000476369504799E-2</c:v>
                </c:pt>
                <c:pt idx="182">
                  <c:v>1.0000424714511199E-2</c:v>
                </c:pt>
                <c:pt idx="183">
                  <c:v>1.0000378069162E-2</c:v>
                </c:pt>
                <c:pt idx="184">
                  <c:v>1.0000335925029E-2</c:v>
                </c:pt>
                <c:pt idx="185">
                  <c:v>1.00002978167519E-2</c:v>
                </c:pt>
                <c:pt idx="186">
                  <c:v>1.00002633179999E-2</c:v>
                </c:pt>
                <c:pt idx="187">
                  <c:v>1.0000232037708799E-2</c:v>
                </c:pt>
                <c:pt idx="188">
                  <c:v>1.0000203616570001E-2</c:v>
                </c:pt>
                <c:pt idx="189">
                  <c:v>1.0000177723749001E-2</c:v>
                </c:pt>
                <c:pt idx="190">
                  <c:v>1.0000154053812899E-2</c:v>
                </c:pt>
                <c:pt idx="191">
                  <c:v>1.0000132323845499E-2</c:v>
                </c:pt>
                <c:pt idx="192">
                  <c:v>1.00001122707313E-2</c:v>
                </c:pt>
                <c:pt idx="193">
                  <c:v>1.00000936485892E-2</c:v>
                </c:pt>
                <c:pt idx="194">
                  <c:v>1.00000762263371E-2</c:v>
                </c:pt>
                <c:pt idx="195">
                  <c:v>1.0000059785370399E-2</c:v>
                </c:pt>
                <c:pt idx="196">
                  <c:v>1.0000044117337001E-2</c:v>
                </c:pt>
                <c:pt idx="197">
                  <c:v>1.0000029021992299E-2</c:v>
                </c:pt>
                <c:pt idx="198">
                  <c:v>1.00000143051169E-2</c:v>
                </c:pt>
                <c:pt idx="199">
                  <c:v>9.9999997764825804E-3</c:v>
                </c:pt>
              </c:numCache>
            </c:numRef>
          </c:yVal>
          <c:smooth val="0"/>
        </c:ser>
        <c:ser>
          <c:idx val="5"/>
          <c:order val="1"/>
          <c:tx>
            <c:v>1323K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b!$K$4:$K$203</c:f>
              <c:numCache>
                <c:formatCode>General</c:formatCode>
                <c:ptCount val="200"/>
                <c:pt idx="0">
                  <c:v>1.9999999949504901</c:v>
                </c:pt>
                <c:pt idx="1">
                  <c:v>2.9999999924257299</c:v>
                </c:pt>
                <c:pt idx="2">
                  <c:v>3.9999999899009699</c:v>
                </c:pt>
                <c:pt idx="3">
                  <c:v>4.99999998737621</c:v>
                </c:pt>
                <c:pt idx="4">
                  <c:v>5.9999999848514598</c:v>
                </c:pt>
                <c:pt idx="5">
                  <c:v>6.9999999823266998</c:v>
                </c:pt>
                <c:pt idx="6">
                  <c:v>7.9999999798019399</c:v>
                </c:pt>
                <c:pt idx="7">
                  <c:v>8.9999999772771808</c:v>
                </c:pt>
                <c:pt idx="8">
                  <c:v>9.9999999747524306</c:v>
                </c:pt>
                <c:pt idx="9">
                  <c:v>10.9999999722277</c:v>
                </c:pt>
                <c:pt idx="10">
                  <c:v>11.9999999697029</c:v>
                </c:pt>
                <c:pt idx="11">
                  <c:v>12.9999999671782</c:v>
                </c:pt>
                <c:pt idx="12">
                  <c:v>13.9999999646534</c:v>
                </c:pt>
                <c:pt idx="13">
                  <c:v>14.9999999621286</c:v>
                </c:pt>
                <c:pt idx="14">
                  <c:v>15.999999959603899</c:v>
                </c:pt>
                <c:pt idx="15">
                  <c:v>16.999999957079101</c:v>
                </c:pt>
                <c:pt idx="16">
                  <c:v>17.999999954554401</c:v>
                </c:pt>
                <c:pt idx="17">
                  <c:v>18.999999952029601</c:v>
                </c:pt>
                <c:pt idx="18">
                  <c:v>19.9999999495049</c:v>
                </c:pt>
                <c:pt idx="19">
                  <c:v>20.9999999469801</c:v>
                </c:pt>
                <c:pt idx="20">
                  <c:v>21.9999999444553</c:v>
                </c:pt>
                <c:pt idx="21">
                  <c:v>22.9999999419306</c:v>
                </c:pt>
                <c:pt idx="22">
                  <c:v>23.9999999394058</c:v>
                </c:pt>
                <c:pt idx="23">
                  <c:v>24.9999999368811</c:v>
                </c:pt>
                <c:pt idx="24">
                  <c:v>25.9999999343563</c:v>
                </c:pt>
                <c:pt idx="25">
                  <c:v>26.999999931831599</c:v>
                </c:pt>
                <c:pt idx="26">
                  <c:v>27.999999929306799</c:v>
                </c:pt>
                <c:pt idx="27">
                  <c:v>28.999999926781999</c:v>
                </c:pt>
                <c:pt idx="28">
                  <c:v>29.999999924257299</c:v>
                </c:pt>
                <c:pt idx="29">
                  <c:v>30.999999921732499</c:v>
                </c:pt>
                <c:pt idx="30">
                  <c:v>31.999999919207799</c:v>
                </c:pt>
                <c:pt idx="31">
                  <c:v>32.999999916683002</c:v>
                </c:pt>
                <c:pt idx="32">
                  <c:v>33.999999914158302</c:v>
                </c:pt>
                <c:pt idx="33">
                  <c:v>34.999999911633502</c:v>
                </c:pt>
                <c:pt idx="34">
                  <c:v>35.999999909108702</c:v>
                </c:pt>
                <c:pt idx="35">
                  <c:v>36.999999906584002</c:v>
                </c:pt>
                <c:pt idx="36">
                  <c:v>37.999999904059202</c:v>
                </c:pt>
                <c:pt idx="37">
                  <c:v>38.999999901534501</c:v>
                </c:pt>
                <c:pt idx="38">
                  <c:v>39.999999899009701</c:v>
                </c:pt>
                <c:pt idx="39">
                  <c:v>40.999999896485001</c:v>
                </c:pt>
                <c:pt idx="40">
                  <c:v>41.999999893960201</c:v>
                </c:pt>
                <c:pt idx="41">
                  <c:v>42.999999891435401</c:v>
                </c:pt>
                <c:pt idx="42">
                  <c:v>43.9999998889107</c:v>
                </c:pt>
                <c:pt idx="43">
                  <c:v>44.999999886385901</c:v>
                </c:pt>
                <c:pt idx="44">
                  <c:v>45.9999998838612</c:v>
                </c:pt>
                <c:pt idx="45">
                  <c:v>46.9999998813364</c:v>
                </c:pt>
                <c:pt idx="46">
                  <c:v>47.9999998788116</c:v>
                </c:pt>
                <c:pt idx="47">
                  <c:v>48.9999998762869</c:v>
                </c:pt>
                <c:pt idx="48">
                  <c:v>49.9999998737621</c:v>
                </c:pt>
                <c:pt idx="49">
                  <c:v>50.999999871237399</c:v>
                </c:pt>
                <c:pt idx="50">
                  <c:v>51.999999868712599</c:v>
                </c:pt>
                <c:pt idx="51">
                  <c:v>52.999999866187899</c:v>
                </c:pt>
                <c:pt idx="52">
                  <c:v>53.999999863663099</c:v>
                </c:pt>
                <c:pt idx="53">
                  <c:v>54.999999861138299</c:v>
                </c:pt>
                <c:pt idx="54">
                  <c:v>55.999999858613599</c:v>
                </c:pt>
                <c:pt idx="55">
                  <c:v>56.999999856088799</c:v>
                </c:pt>
                <c:pt idx="56">
                  <c:v>57.999999853564098</c:v>
                </c:pt>
                <c:pt idx="57">
                  <c:v>58.999999851039298</c:v>
                </c:pt>
                <c:pt idx="58">
                  <c:v>59.999999848514598</c:v>
                </c:pt>
                <c:pt idx="59">
                  <c:v>60.999999845989798</c:v>
                </c:pt>
                <c:pt idx="60">
                  <c:v>61.999999843464998</c:v>
                </c:pt>
                <c:pt idx="61">
                  <c:v>62.999999840940298</c:v>
                </c:pt>
                <c:pt idx="62">
                  <c:v>63.999999838415498</c:v>
                </c:pt>
                <c:pt idx="63">
                  <c:v>64.999999835890804</c:v>
                </c:pt>
                <c:pt idx="64">
                  <c:v>65.999999833366005</c:v>
                </c:pt>
                <c:pt idx="65">
                  <c:v>66.999999830841304</c:v>
                </c:pt>
                <c:pt idx="66">
                  <c:v>67.999999828316504</c:v>
                </c:pt>
                <c:pt idx="67">
                  <c:v>68.999999825791704</c:v>
                </c:pt>
                <c:pt idx="68">
                  <c:v>69.999999823267004</c:v>
                </c:pt>
                <c:pt idx="69">
                  <c:v>70.999999820742204</c:v>
                </c:pt>
                <c:pt idx="70">
                  <c:v>71.999999818217503</c:v>
                </c:pt>
                <c:pt idx="71">
                  <c:v>72.999999815692703</c:v>
                </c:pt>
                <c:pt idx="72">
                  <c:v>73.999999813168003</c:v>
                </c:pt>
                <c:pt idx="73">
                  <c:v>74.999999810643203</c:v>
                </c:pt>
                <c:pt idx="74">
                  <c:v>75.999999808118403</c:v>
                </c:pt>
                <c:pt idx="75">
                  <c:v>76.999999805593703</c:v>
                </c:pt>
                <c:pt idx="76">
                  <c:v>77.999999803068903</c:v>
                </c:pt>
                <c:pt idx="77">
                  <c:v>78.999999800544202</c:v>
                </c:pt>
                <c:pt idx="78">
                  <c:v>79.999999798019402</c:v>
                </c:pt>
                <c:pt idx="79">
                  <c:v>80.999999795494702</c:v>
                </c:pt>
                <c:pt idx="80">
                  <c:v>81.999999792969902</c:v>
                </c:pt>
                <c:pt idx="81">
                  <c:v>82.999999790445102</c:v>
                </c:pt>
                <c:pt idx="82">
                  <c:v>83.999999787920402</c:v>
                </c:pt>
                <c:pt idx="83">
                  <c:v>84.999999785395602</c:v>
                </c:pt>
                <c:pt idx="84">
                  <c:v>85.999999782870901</c:v>
                </c:pt>
                <c:pt idx="85">
                  <c:v>86.999999780346101</c:v>
                </c:pt>
                <c:pt idx="86">
                  <c:v>87.999999777821401</c:v>
                </c:pt>
                <c:pt idx="87">
                  <c:v>88.999999775296601</c:v>
                </c:pt>
                <c:pt idx="88">
                  <c:v>89.999999772771801</c:v>
                </c:pt>
                <c:pt idx="89">
                  <c:v>90.999999770247101</c:v>
                </c:pt>
                <c:pt idx="90">
                  <c:v>91.999999767722301</c:v>
                </c:pt>
                <c:pt idx="91">
                  <c:v>92.9999997651976</c:v>
                </c:pt>
                <c:pt idx="92">
                  <c:v>93.9999997626728</c:v>
                </c:pt>
                <c:pt idx="93">
                  <c:v>94.9999997601481</c:v>
                </c:pt>
                <c:pt idx="94">
                  <c:v>95.9999997576233</c:v>
                </c:pt>
                <c:pt idx="95">
                  <c:v>96.9999997550985</c:v>
                </c:pt>
                <c:pt idx="96">
                  <c:v>97.9999997525738</c:v>
                </c:pt>
                <c:pt idx="97">
                  <c:v>98.999999750049</c:v>
                </c:pt>
                <c:pt idx="98">
                  <c:v>99.999999747524299</c:v>
                </c:pt>
                <c:pt idx="99">
                  <c:v>100.999999745</c:v>
                </c:pt>
                <c:pt idx="100">
                  <c:v>101.999999742475</c:v>
                </c:pt>
                <c:pt idx="101">
                  <c:v>102.99999973995</c:v>
                </c:pt>
                <c:pt idx="102">
                  <c:v>103.999999737425</c:v>
                </c:pt>
                <c:pt idx="103">
                  <c:v>104.9999997349</c:v>
                </c:pt>
                <c:pt idx="104">
                  <c:v>105.999999732376</c:v>
                </c:pt>
                <c:pt idx="105">
                  <c:v>106.999999729851</c:v>
                </c:pt>
                <c:pt idx="106">
                  <c:v>107.999999727326</c:v>
                </c:pt>
                <c:pt idx="107">
                  <c:v>108.999999724801</c:v>
                </c:pt>
                <c:pt idx="108">
                  <c:v>109.999999722277</c:v>
                </c:pt>
                <c:pt idx="109">
                  <c:v>110.999999719752</c:v>
                </c:pt>
                <c:pt idx="110">
                  <c:v>111.999999717227</c:v>
                </c:pt>
                <c:pt idx="111">
                  <c:v>112.999999714702</c:v>
                </c:pt>
                <c:pt idx="112">
                  <c:v>113.999999712178</c:v>
                </c:pt>
                <c:pt idx="113">
                  <c:v>114.999999709653</c:v>
                </c:pt>
                <c:pt idx="114">
                  <c:v>115.999999707128</c:v>
                </c:pt>
                <c:pt idx="115">
                  <c:v>116.999999704603</c:v>
                </c:pt>
                <c:pt idx="116">
                  <c:v>117.99999970207899</c:v>
                </c:pt>
                <c:pt idx="117">
                  <c:v>118.999999699554</c:v>
                </c:pt>
                <c:pt idx="118">
                  <c:v>119.999999697029</c:v>
                </c:pt>
                <c:pt idx="119">
                  <c:v>120.999999694504</c:v>
                </c:pt>
                <c:pt idx="120">
                  <c:v>121.99999969197999</c:v>
                </c:pt>
                <c:pt idx="121">
                  <c:v>122.999999689455</c:v>
                </c:pt>
                <c:pt idx="122">
                  <c:v>123.99999968693</c:v>
                </c:pt>
                <c:pt idx="123">
                  <c:v>124.999999684405</c:v>
                </c:pt>
                <c:pt idx="124">
                  <c:v>125.99999968188099</c:v>
                </c:pt>
                <c:pt idx="125">
                  <c:v>126.99999967935599</c:v>
                </c:pt>
                <c:pt idx="126">
                  <c:v>127.999999676831</c:v>
                </c:pt>
                <c:pt idx="127">
                  <c:v>128.999999674306</c:v>
                </c:pt>
                <c:pt idx="128">
                  <c:v>129.99999967178201</c:v>
                </c:pt>
                <c:pt idx="129">
                  <c:v>130.99999966925699</c:v>
                </c:pt>
                <c:pt idx="130">
                  <c:v>131.99999966673201</c:v>
                </c:pt>
                <c:pt idx="131">
                  <c:v>132.999999664207</c:v>
                </c:pt>
                <c:pt idx="132">
                  <c:v>133.99999966168301</c:v>
                </c:pt>
                <c:pt idx="133">
                  <c:v>134.99999965915799</c:v>
                </c:pt>
                <c:pt idx="134">
                  <c:v>135.99999965663301</c:v>
                </c:pt>
                <c:pt idx="135">
                  <c:v>136.999999654108</c:v>
                </c:pt>
                <c:pt idx="136">
                  <c:v>137.99999965158301</c:v>
                </c:pt>
                <c:pt idx="137">
                  <c:v>138.99999964905899</c:v>
                </c:pt>
                <c:pt idx="138">
                  <c:v>139.99999964653401</c:v>
                </c:pt>
                <c:pt idx="139">
                  <c:v>140.99999964400899</c:v>
                </c:pt>
                <c:pt idx="140">
                  <c:v>141.99999964148401</c:v>
                </c:pt>
                <c:pt idx="141">
                  <c:v>142.99999963895999</c:v>
                </c:pt>
                <c:pt idx="142">
                  <c:v>143.99999963643501</c:v>
                </c:pt>
                <c:pt idx="143">
                  <c:v>144.99999963390999</c:v>
                </c:pt>
                <c:pt idx="144">
                  <c:v>145.99999963138501</c:v>
                </c:pt>
                <c:pt idx="145">
                  <c:v>146.99999962886099</c:v>
                </c:pt>
                <c:pt idx="146">
                  <c:v>147.99999962633601</c:v>
                </c:pt>
                <c:pt idx="147">
                  <c:v>148.99999962381099</c:v>
                </c:pt>
                <c:pt idx="148">
                  <c:v>149.99999962128601</c:v>
                </c:pt>
                <c:pt idx="149">
                  <c:v>150.99999961876199</c:v>
                </c:pt>
                <c:pt idx="150">
                  <c:v>151.99999961623701</c:v>
                </c:pt>
                <c:pt idx="151">
                  <c:v>152.99999961371199</c:v>
                </c:pt>
                <c:pt idx="152">
                  <c:v>153.99999961118701</c:v>
                </c:pt>
                <c:pt idx="153">
                  <c:v>154.99999960866299</c:v>
                </c:pt>
                <c:pt idx="154">
                  <c:v>155.999999606138</c:v>
                </c:pt>
                <c:pt idx="155">
                  <c:v>156.99999960361299</c:v>
                </c:pt>
                <c:pt idx="156">
                  <c:v>157.99999960108801</c:v>
                </c:pt>
                <c:pt idx="157">
                  <c:v>158.99999959856399</c:v>
                </c:pt>
                <c:pt idx="158">
                  <c:v>159.999999596039</c:v>
                </c:pt>
                <c:pt idx="159">
                  <c:v>160.99999959351399</c:v>
                </c:pt>
                <c:pt idx="160">
                  <c:v>161.99999959098901</c:v>
                </c:pt>
                <c:pt idx="161">
                  <c:v>162.99999958846499</c:v>
                </c:pt>
                <c:pt idx="162">
                  <c:v>163.99999958594</c:v>
                </c:pt>
                <c:pt idx="163">
                  <c:v>164.99999958341499</c:v>
                </c:pt>
                <c:pt idx="164">
                  <c:v>165.99999958089001</c:v>
                </c:pt>
                <c:pt idx="165">
                  <c:v>166.99999957836599</c:v>
                </c:pt>
                <c:pt idx="166">
                  <c:v>167.999999575841</c:v>
                </c:pt>
                <c:pt idx="167">
                  <c:v>168.99999957331599</c:v>
                </c:pt>
                <c:pt idx="168">
                  <c:v>169.999999570791</c:v>
                </c:pt>
                <c:pt idx="169">
                  <c:v>170.99999956826699</c:v>
                </c:pt>
                <c:pt idx="170">
                  <c:v>171.999999565742</c:v>
                </c:pt>
                <c:pt idx="171">
                  <c:v>172.99999956321699</c:v>
                </c:pt>
                <c:pt idx="172">
                  <c:v>173.999999560692</c:v>
                </c:pt>
                <c:pt idx="173">
                  <c:v>174.99999955816699</c:v>
                </c:pt>
                <c:pt idx="174">
                  <c:v>175.999999555643</c:v>
                </c:pt>
                <c:pt idx="175">
                  <c:v>176.99999955311799</c:v>
                </c:pt>
                <c:pt idx="176">
                  <c:v>177.999999550593</c:v>
                </c:pt>
                <c:pt idx="177">
                  <c:v>178.99999954806799</c:v>
                </c:pt>
                <c:pt idx="178">
                  <c:v>179.999999545544</c:v>
                </c:pt>
                <c:pt idx="179">
                  <c:v>180.99999954301899</c:v>
                </c:pt>
                <c:pt idx="180">
                  <c:v>181.999999540494</c:v>
                </c:pt>
                <c:pt idx="181">
                  <c:v>182.99999953796899</c:v>
                </c:pt>
                <c:pt idx="182">
                  <c:v>183.999999535445</c:v>
                </c:pt>
                <c:pt idx="183">
                  <c:v>184.99999953291999</c:v>
                </c:pt>
                <c:pt idx="184">
                  <c:v>185.999999530395</c:v>
                </c:pt>
                <c:pt idx="185">
                  <c:v>186.99999952786999</c:v>
                </c:pt>
                <c:pt idx="186">
                  <c:v>187.999999525346</c:v>
                </c:pt>
                <c:pt idx="187">
                  <c:v>188.99999952282101</c:v>
                </c:pt>
                <c:pt idx="188">
                  <c:v>189.999999520296</c:v>
                </c:pt>
                <c:pt idx="189">
                  <c:v>190.99999951777099</c:v>
                </c:pt>
                <c:pt idx="190">
                  <c:v>191.999999515247</c:v>
                </c:pt>
                <c:pt idx="191">
                  <c:v>192.99999951272201</c:v>
                </c:pt>
                <c:pt idx="192">
                  <c:v>193.999999510197</c:v>
                </c:pt>
                <c:pt idx="193">
                  <c:v>194.99999950767199</c:v>
                </c:pt>
                <c:pt idx="194">
                  <c:v>195.999999505148</c:v>
                </c:pt>
                <c:pt idx="195">
                  <c:v>196.99999950262301</c:v>
                </c:pt>
                <c:pt idx="196">
                  <c:v>197.999999500098</c:v>
                </c:pt>
                <c:pt idx="197">
                  <c:v>198.99999949757299</c:v>
                </c:pt>
                <c:pt idx="198">
                  <c:v>199.999999495049</c:v>
                </c:pt>
              </c:numCache>
            </c:numRef>
          </c:xVal>
          <c:yVal>
            <c:numRef>
              <c:f>b!$L$4:$L$203</c:f>
              <c:numCache>
                <c:formatCode>0.00E+00</c:formatCode>
                <c:ptCount val="200"/>
                <c:pt idx="0">
                  <c:v>4.8763273035023501E-2</c:v>
                </c:pt>
                <c:pt idx="1">
                  <c:v>4.7528402090028399E-2</c:v>
                </c:pt>
                <c:pt idx="2">
                  <c:v>4.6297236313805598E-2</c:v>
                </c:pt>
                <c:pt idx="3">
                  <c:v>4.5071607450216197E-2</c:v>
                </c:pt>
                <c:pt idx="4">
                  <c:v>4.38533224095074E-2</c:v>
                </c:pt>
                <c:pt idx="5">
                  <c:v>4.2644155280168003E-2</c:v>
                </c:pt>
                <c:pt idx="6">
                  <c:v>4.1445839585211003E-2</c:v>
                </c:pt>
                <c:pt idx="7">
                  <c:v>4.0260060839170102E-2</c:v>
                </c:pt>
                <c:pt idx="8">
                  <c:v>3.90884494589709E-2</c:v>
                </c:pt>
                <c:pt idx="9">
                  <c:v>3.7932574078192602E-2</c:v>
                </c:pt>
                <c:pt idx="10">
                  <c:v>3.6793935310098398E-2</c:v>
                </c:pt>
                <c:pt idx="11">
                  <c:v>3.5673960000257E-2</c:v>
                </c:pt>
                <c:pt idx="12">
                  <c:v>3.4573996004643802E-2</c:v>
                </c:pt>
                <c:pt idx="13">
                  <c:v>3.3495307523881197E-2</c:v>
                </c:pt>
                <c:pt idx="14">
                  <c:v>3.2439071018804999E-2</c:v>
                </c:pt>
                <c:pt idx="15">
                  <c:v>3.1406371726903401E-2</c:v>
                </c:pt>
                <c:pt idx="16">
                  <c:v>3.0398200793440099E-2</c:v>
                </c:pt>
                <c:pt idx="17">
                  <c:v>2.9415453025304201E-2</c:v>
                </c:pt>
                <c:pt idx="18">
                  <c:v>2.8458925269905101E-2</c:v>
                </c:pt>
                <c:pt idx="19">
                  <c:v>2.7529315415815301E-2</c:v>
                </c:pt>
                <c:pt idx="20">
                  <c:v>2.6627222006415201E-2</c:v>
                </c:pt>
                <c:pt idx="21">
                  <c:v>2.5753144452581901E-2</c:v>
                </c:pt>
                <c:pt idx="22">
                  <c:v>2.4907483825541501E-2</c:v>
                </c:pt>
                <c:pt idx="23">
                  <c:v>2.4090544206410301E-2</c:v>
                </c:pt>
                <c:pt idx="24">
                  <c:v>2.33025345647517E-2</c:v>
                </c:pt>
                <c:pt idx="25">
                  <c:v>2.2543571134683901E-2</c:v>
                </c:pt>
                <c:pt idx="26">
                  <c:v>2.1813680253744E-2</c:v>
                </c:pt>
                <c:pt idx="27">
                  <c:v>2.1112801626849802E-2</c:v>
                </c:pt>
                <c:pt idx="28">
                  <c:v>2.0440791975337502E-2</c:v>
                </c:pt>
                <c:pt idx="29">
                  <c:v>1.9797429029181898E-2</c:v>
                </c:pt>
                <c:pt idx="30">
                  <c:v>1.91824158191501E-2</c:v>
                </c:pt>
                <c:pt idx="31">
                  <c:v>1.8595385224771901E-2</c:v>
                </c:pt>
                <c:pt idx="32">
                  <c:v>1.80359047336437E-2</c:v>
                </c:pt>
                <c:pt idx="33">
                  <c:v>1.7503481367679999E-2</c:v>
                </c:pt>
                <c:pt idx="34">
                  <c:v>1.6997566732483E-2</c:v>
                </c:pt>
                <c:pt idx="35">
                  <c:v>1.65175621469731E-2</c:v>
                </c:pt>
                <c:pt idx="36">
                  <c:v>1.6062823811797699E-2</c:v>
                </c:pt>
                <c:pt idx="37">
                  <c:v>1.5632667976758999E-2</c:v>
                </c:pt>
                <c:pt idx="38">
                  <c:v>1.52263760695495E-2</c:v>
                </c:pt>
                <c:pt idx="39">
                  <c:v>1.4843199750412E-2</c:v>
                </c:pt>
                <c:pt idx="40">
                  <c:v>1.44823658599004E-2</c:v>
                </c:pt>
                <c:pt idx="41">
                  <c:v>1.41430812296804E-2</c:v>
                </c:pt>
                <c:pt idx="42">
                  <c:v>1.3824537329216201E-2</c:v>
                </c:pt>
                <c:pt idx="43">
                  <c:v>1.35259147242085E-2</c:v>
                </c:pt>
                <c:pt idx="44">
                  <c:v>1.32463873257368E-2</c:v>
                </c:pt>
                <c:pt idx="45">
                  <c:v>1.29851264121722E-2</c:v>
                </c:pt>
                <c:pt idx="46">
                  <c:v>1.27413044090312E-2</c:v>
                </c:pt>
                <c:pt idx="47">
                  <c:v>1.2514098414997499E-2</c:v>
                </c:pt>
                <c:pt idx="48">
                  <c:v>1.23026934653212E-2</c:v>
                </c:pt>
                <c:pt idx="49">
                  <c:v>1.2106285526674501E-2</c:v>
                </c:pt>
                <c:pt idx="50">
                  <c:v>1.19240842202807E-2</c:v>
                </c:pt>
                <c:pt idx="51">
                  <c:v>1.17553152727174E-2</c:v>
                </c:pt>
                <c:pt idx="52">
                  <c:v>1.1599222696198E-2</c:v>
                </c:pt>
                <c:pt idx="53">
                  <c:v>1.14550707023525E-2</c:v>
                </c:pt>
                <c:pt idx="54">
                  <c:v>1.1322145355540301E-2</c:v>
                </c:pt>
                <c:pt idx="55">
                  <c:v>1.11997559735309E-2</c:v>
                </c:pt>
                <c:pt idx="56">
                  <c:v>1.1087236284971901E-2</c:v>
                </c:pt>
                <c:pt idx="57">
                  <c:v>1.09839453544338E-2</c:v>
                </c:pt>
                <c:pt idx="58">
                  <c:v>1.08892682869722E-2</c:v>
                </c:pt>
                <c:pt idx="59">
                  <c:v>1.08026167250889E-2</c:v>
                </c:pt>
                <c:pt idx="60">
                  <c:v>1.0723429151701901E-2</c:v>
                </c:pt>
                <c:pt idx="61">
                  <c:v>1.06511710132778E-2</c:v>
                </c:pt>
                <c:pt idx="62">
                  <c:v>1.0585334677619501E-2</c:v>
                </c:pt>
                <c:pt idx="63">
                  <c:v>1.05254392409821E-2</c:v>
                </c:pt>
                <c:pt idx="64">
                  <c:v>1.04710301991972E-2</c:v>
                </c:pt>
                <c:pt idx="65">
                  <c:v>1.0421678997348E-2</c:v>
                </c:pt>
                <c:pt idx="66">
                  <c:v>1.0376982472268301E-2</c:v>
                </c:pt>
                <c:pt idx="67">
                  <c:v>1.03365622017488E-2</c:v>
                </c:pt>
                <c:pt idx="68">
                  <c:v>1.03000637738413E-2</c:v>
                </c:pt>
                <c:pt idx="69">
                  <c:v>1.0267155989072701E-2</c:v>
                </c:pt>
                <c:pt idx="70">
                  <c:v>1.02375300077268E-2</c:v>
                </c:pt>
                <c:pt idx="71">
                  <c:v>1.0210898453642699E-2</c:v>
                </c:pt>
                <c:pt idx="72">
                  <c:v>1.0186994485220299E-2</c:v>
                </c:pt>
                <c:pt idx="73">
                  <c:v>1.0165570843538901E-2</c:v>
                </c:pt>
                <c:pt idx="74">
                  <c:v>1.0146398886686199E-2</c:v>
                </c:pt>
                <c:pt idx="75">
                  <c:v>1.0129267618580099E-2</c:v>
                </c:pt>
                <c:pt idx="76">
                  <c:v>1.01139827197537E-2</c:v>
                </c:pt>
                <c:pt idx="77">
                  <c:v>1.0100365586769199E-2</c:v>
                </c:pt>
                <c:pt idx="78">
                  <c:v>1.0088252386144501E-2</c:v>
                </c:pt>
                <c:pt idx="79">
                  <c:v>1.00774931279174E-2</c:v>
                </c:pt>
                <c:pt idx="80">
                  <c:v>1.0067950763246E-2</c:v>
                </c:pt>
                <c:pt idx="81">
                  <c:v>1.00595003097525E-2</c:v>
                </c:pt>
                <c:pt idx="82">
                  <c:v>1.00520280076706E-2</c:v>
                </c:pt>
                <c:pt idx="83">
                  <c:v>1.00454305092445E-2</c:v>
                </c:pt>
                <c:pt idx="84">
                  <c:v>1.00396141032702E-2</c:v>
                </c:pt>
                <c:pt idx="85">
                  <c:v>1.00344939761504E-2</c:v>
                </c:pt>
                <c:pt idx="86">
                  <c:v>1.00299935103654E-2</c:v>
                </c:pt>
                <c:pt idx="87">
                  <c:v>1.0026043620840801E-2</c:v>
                </c:pt>
                <c:pt idx="88">
                  <c:v>1.0022582129313E-2</c:v>
                </c:pt>
                <c:pt idx="89">
                  <c:v>1.00195531764631E-2</c:v>
                </c:pt>
                <c:pt idx="90">
                  <c:v>1.00169066712967E-2</c:v>
                </c:pt>
                <c:pt idx="91">
                  <c:v>1.00145977770019E-2</c:v>
                </c:pt>
                <c:pt idx="92">
                  <c:v>1.00125864323023E-2</c:v>
                </c:pt>
                <c:pt idx="93">
                  <c:v>1.00108369071518E-2</c:v>
                </c:pt>
                <c:pt idx="94">
                  <c:v>1.00093173914732E-2</c:v>
                </c:pt>
                <c:pt idx="95">
                  <c:v>1.0007999615535799E-2</c:v>
                </c:pt>
                <c:pt idx="96">
                  <c:v>1.00068585004815E-2</c:v>
                </c:pt>
                <c:pt idx="97">
                  <c:v>1.0005871837454799E-2</c:v>
                </c:pt>
                <c:pt idx="98">
                  <c:v>1.0005019993756701E-2</c:v>
                </c:pt>
                <c:pt idx="99">
                  <c:v>1.0004285644429199E-2</c:v>
                </c:pt>
                <c:pt idx="100">
                  <c:v>1.0003653527677099E-2</c:v>
                </c:pt>
                <c:pt idx="101">
                  <c:v>1.0003110222559E-2</c:v>
                </c:pt>
                <c:pt idx="102">
                  <c:v>1.0002643947400899E-2</c:v>
                </c:pt>
                <c:pt idx="103">
                  <c:v>1.0002244377438499E-2</c:v>
                </c:pt>
                <c:pt idx="104">
                  <c:v>1.0001902480234E-2</c:v>
                </c:pt>
                <c:pt idx="105">
                  <c:v>1.00016103674805E-2</c:v>
                </c:pt>
                <c:pt idx="106">
                  <c:v>1.00013611618621E-2</c:v>
                </c:pt>
                <c:pt idx="107">
                  <c:v>1.00011488777098E-2</c:v>
                </c:pt>
                <c:pt idx="108">
                  <c:v>1.0000968314260001E-2</c:v>
                </c:pt>
                <c:pt idx="109">
                  <c:v>1.00008149603928E-2</c:v>
                </c:pt>
                <c:pt idx="110">
                  <c:v>1.0000684909800999E-2</c:v>
                </c:pt>
                <c:pt idx="111">
                  <c:v>1.00005747856077E-2</c:v>
                </c:pt>
                <c:pt idx="112">
                  <c:v>1.00004816735231E-2</c:v>
                </c:pt>
                <c:pt idx="113">
                  <c:v>1.00004030626975E-2</c:v>
                </c:pt>
                <c:pt idx="114">
                  <c:v>1.0000336793492701E-2</c:v>
                </c:pt>
                <c:pt idx="115">
                  <c:v>1.00002810114575E-2</c:v>
                </c:pt>
                <c:pt idx="116">
                  <c:v>1.00002341268546E-2</c:v>
                </c:pt>
                <c:pt idx="117">
                  <c:v>1.00001947791393E-2</c:v>
                </c:pt>
                <c:pt idx="118">
                  <c:v>1.00001618058489E-2</c:v>
                </c:pt>
                <c:pt idx="119">
                  <c:v>1.00001342154075E-2</c:v>
                </c:pt>
                <c:pt idx="120">
                  <c:v>1.00001111634026E-2</c:v>
                </c:pt>
                <c:pt idx="121">
                  <c:v>1.00000919319295E-2</c:v>
                </c:pt>
                <c:pt idx="122">
                  <c:v>1.00000759116422E-2</c:v>
                </c:pt>
                <c:pt idx="123">
                  <c:v>1.0000062586187001E-2</c:v>
                </c:pt>
                <c:pt idx="124">
                  <c:v>1.00000515187282E-2</c:v>
                </c:pt>
                <c:pt idx="125">
                  <c:v>1.00000423403069E-2</c:v>
                </c:pt>
                <c:pt idx="126">
                  <c:v>1.0000034739803E-2</c:v>
                </c:pt>
                <c:pt idx="127">
                  <c:v>1.0000028455296101E-2</c:v>
                </c:pt>
                <c:pt idx="128">
                  <c:v>1.0000023266643799E-2</c:v>
                </c:pt>
                <c:pt idx="129">
                  <c:v>1.00000189891187E-2</c:v>
                </c:pt>
                <c:pt idx="130">
                  <c:v>1.0000015467962199E-2</c:v>
                </c:pt>
                <c:pt idx="131">
                  <c:v>1.00000125737328E-2</c:v>
                </c:pt>
                <c:pt idx="132">
                  <c:v>1.00000101983393E-2</c:v>
                </c:pt>
                <c:pt idx="133">
                  <c:v>1.0000008251665299E-2</c:v>
                </c:pt>
                <c:pt idx="134">
                  <c:v>1.00000066587007E-2</c:v>
                </c:pt>
                <c:pt idx="135">
                  <c:v>1.00000053571104E-2</c:v>
                </c:pt>
                <c:pt idx="136">
                  <c:v>1.0000004295175301E-2</c:v>
                </c:pt>
                <c:pt idx="137">
                  <c:v>1.00000034300538E-2</c:v>
                </c:pt>
                <c:pt idx="138">
                  <c:v>1.0000002726314201E-2</c:v>
                </c:pt>
                <c:pt idx="139">
                  <c:v>1.00000021547006E-2</c:v>
                </c:pt>
                <c:pt idx="140">
                  <c:v>1.00000016910946E-2</c:v>
                </c:pt>
                <c:pt idx="141">
                  <c:v>1.0000001315644999E-2</c:v>
                </c:pt>
                <c:pt idx="142">
                  <c:v>1.00000010120391E-2</c:v>
                </c:pt>
                <c:pt idx="143">
                  <c:v>1.0000000766893001E-2</c:v>
                </c:pt>
                <c:pt idx="144">
                  <c:v>1.0000000569243101E-2</c:v>
                </c:pt>
                <c:pt idx="145">
                  <c:v>1.0000000410123401E-2</c:v>
                </c:pt>
                <c:pt idx="146">
                  <c:v>1.00000002822122E-2</c:v>
                </c:pt>
                <c:pt idx="147">
                  <c:v>1.0000000179540801E-2</c:v>
                </c:pt>
                <c:pt idx="148">
                  <c:v>1.00000000972506E-2</c:v>
                </c:pt>
                <c:pt idx="149">
                  <c:v>1.0000000031393501E-2</c:v>
                </c:pt>
                <c:pt idx="150">
                  <c:v>9.9999999787658504E-3</c:v>
                </c:pt>
                <c:pt idx="151">
                  <c:v>9.9999999367721606E-3</c:v>
                </c:pt>
                <c:pt idx="152">
                  <c:v>9.9999999033133398E-3</c:v>
                </c:pt>
                <c:pt idx="153">
                  <c:v>9.9999998766941399E-3</c:v>
                </c:pt>
                <c:pt idx="154">
                  <c:v>9.9999998555477202E-3</c:v>
                </c:pt>
                <c:pt idx="155">
                  <c:v>9.99999983877373E-3</c:v>
                </c:pt>
                <c:pt idx="156">
                  <c:v>9.9999998254877397E-3</c:v>
                </c:pt>
                <c:pt idx="157">
                  <c:v>9.9999998149799801E-3</c:v>
                </c:pt>
                <c:pt idx="158">
                  <c:v>9.9999998066817898E-3</c:v>
                </c:pt>
                <c:pt idx="159">
                  <c:v>9.9999998001381995E-3</c:v>
                </c:pt>
                <c:pt idx="160">
                  <c:v>9.99999979498584E-3</c:v>
                </c:pt>
                <c:pt idx="161">
                  <c:v>9.9999997909348999E-3</c:v>
                </c:pt>
                <c:pt idx="162">
                  <c:v>9.9999997877546296E-3</c:v>
                </c:pt>
                <c:pt idx="163">
                  <c:v>9.9999997852615805E-3</c:v>
                </c:pt>
                <c:pt idx="164">
                  <c:v>9.9999997833101206E-3</c:v>
                </c:pt>
                <c:pt idx="165">
                  <c:v>9.9999997817848598E-3</c:v>
                </c:pt>
                <c:pt idx="166">
                  <c:v>9.9999997805944596E-3</c:v>
                </c:pt>
                <c:pt idx="167">
                  <c:v>9.9999997796667902E-3</c:v>
                </c:pt>
                <c:pt idx="168">
                  <c:v>9.9999997789449093E-3</c:v>
                </c:pt>
                <c:pt idx="169">
                  <c:v>9.9999997783840004E-3</c:v>
                </c:pt>
                <c:pt idx="170">
                  <c:v>9.9999997779488103E-3</c:v>
                </c:pt>
                <c:pt idx="171">
                  <c:v>9.9999997776116598E-3</c:v>
                </c:pt>
                <c:pt idx="172">
                  <c:v>9.9999997773508303E-3</c:v>
                </c:pt>
                <c:pt idx="173">
                  <c:v>9.9999997771493595E-3</c:v>
                </c:pt>
                <c:pt idx="174">
                  <c:v>9.9999997769939508E-3</c:v>
                </c:pt>
                <c:pt idx="175">
                  <c:v>9.9999997768742497E-3</c:v>
                </c:pt>
                <c:pt idx="176">
                  <c:v>9.9999997767822001E-3</c:v>
                </c:pt>
                <c:pt idx="177">
                  <c:v>9.9999997767114997E-3</c:v>
                </c:pt>
                <c:pt idx="178">
                  <c:v>9.9999997766572792E-3</c:v>
                </c:pt>
                <c:pt idx="179">
                  <c:v>9.9999997766157603E-3</c:v>
                </c:pt>
                <c:pt idx="180">
                  <c:v>9.9999997765840096E-3</c:v>
                </c:pt>
                <c:pt idx="181">
                  <c:v>9.9999997765597599E-3</c:v>
                </c:pt>
                <c:pt idx="182">
                  <c:v>9.9999997765412608E-3</c:v>
                </c:pt>
                <c:pt idx="183">
                  <c:v>9.9999997765271697E-3</c:v>
                </c:pt>
                <c:pt idx="184">
                  <c:v>9.9999997765164595E-3</c:v>
                </c:pt>
                <c:pt idx="185">
                  <c:v>9.9999997765083098E-3</c:v>
                </c:pt>
                <c:pt idx="186">
                  <c:v>9.9999997765021203E-3</c:v>
                </c:pt>
                <c:pt idx="187">
                  <c:v>9.9999997764974296E-3</c:v>
                </c:pt>
                <c:pt idx="188">
                  <c:v>9.9999997764938699E-3</c:v>
                </c:pt>
                <c:pt idx="189">
                  <c:v>9.9999997764911603E-3</c:v>
                </c:pt>
                <c:pt idx="190">
                  <c:v>9.9999997764890994E-3</c:v>
                </c:pt>
                <c:pt idx="191">
                  <c:v>9.9999997764875209E-3</c:v>
                </c:pt>
                <c:pt idx="192">
                  <c:v>9.9999997764863204E-3</c:v>
                </c:pt>
                <c:pt idx="193">
                  <c:v>9.9999997764853698E-3</c:v>
                </c:pt>
                <c:pt idx="194">
                  <c:v>9.9999997764846308E-3</c:v>
                </c:pt>
                <c:pt idx="195">
                  <c:v>9.9999997764840202E-3</c:v>
                </c:pt>
                <c:pt idx="196">
                  <c:v>9.9999997764834894E-3</c:v>
                </c:pt>
                <c:pt idx="197">
                  <c:v>9.9999997764830297E-3</c:v>
                </c:pt>
                <c:pt idx="198">
                  <c:v>9.9999997764825804E-3</c:v>
                </c:pt>
              </c:numCache>
            </c:numRef>
          </c:yVal>
          <c:smooth val="0"/>
        </c:ser>
        <c:ser>
          <c:idx val="4"/>
          <c:order val="2"/>
          <c:tx>
            <c:v>1423K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b!$I$3:$I$202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b!$J$3:$J$202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4.7859251904981401E-2</c:v>
                </c:pt>
                <c:pt idx="2">
                  <c:v>4.5728133173570801E-2</c:v>
                </c:pt>
                <c:pt idx="3">
                  <c:v>4.36161447232985E-2</c:v>
                </c:pt>
                <c:pt idx="4">
                  <c:v>4.1532529775643097E-2</c:v>
                </c:pt>
                <c:pt idx="5">
                  <c:v>3.9486153337139902E-2</c:v>
                </c:pt>
                <c:pt idx="6">
                  <c:v>3.7485389335583701E-2</c:v>
                </c:pt>
                <c:pt idx="7">
                  <c:v>3.5538018544566702E-2</c:v>
                </c:pt>
                <c:pt idx="8">
                  <c:v>3.3651139352888798E-2</c:v>
                </c:pt>
                <c:pt idx="9">
                  <c:v>3.1831093046296E-2</c:v>
                </c:pt>
                <c:pt idx="10">
                  <c:v>3.0083404837639698E-2</c:v>
                </c:pt>
                <c:pt idx="11">
                  <c:v>2.8412741424347101E-2</c:v>
                </c:pt>
                <c:pt idx="12">
                  <c:v>2.6822885386066499E-2</c:v>
                </c:pt>
                <c:pt idx="13">
                  <c:v>2.53167262772886E-2</c:v>
                </c:pt>
                <c:pt idx="14">
                  <c:v>2.3896267835479702E-2</c:v>
                </c:pt>
                <c:pt idx="15">
                  <c:v>2.2562650329026299E-2</c:v>
                </c:pt>
                <c:pt idx="16">
                  <c:v>2.1316186723127E-2</c:v>
                </c:pt>
                <c:pt idx="17">
                  <c:v>2.01564110551644E-2</c:v>
                </c:pt>
                <c:pt idx="18">
                  <c:v>1.9082137190630701E-2</c:v>
                </c:pt>
                <c:pt idx="19">
                  <c:v>1.8091525979990902E-2</c:v>
                </c:pt>
                <c:pt idx="20">
                  <c:v>1.7182158756587899E-2</c:v>
                </c:pt>
                <c:pt idx="21">
                  <c:v>1.63511151036849E-2</c:v>
                </c:pt>
                <c:pt idx="22">
                  <c:v>1.55950528703409E-2</c:v>
                </c:pt>
                <c:pt idx="23">
                  <c:v>1.49102885242625E-2</c:v>
                </c:pt>
                <c:pt idx="24">
                  <c:v>1.42928760866272E-2</c:v>
                </c:pt>
                <c:pt idx="25">
                  <c:v>1.37386830895482E-2</c:v>
                </c:pt>
                <c:pt idx="26">
                  <c:v>1.32434622211059E-2</c:v>
                </c:pt>
                <c:pt idx="27">
                  <c:v>1.2802917565313701E-2</c:v>
                </c:pt>
                <c:pt idx="28">
                  <c:v>1.2412764594953499E-2</c:v>
                </c:pt>
                <c:pt idx="29">
                  <c:v>1.20687833245187E-2</c:v>
                </c:pt>
                <c:pt idx="30">
                  <c:v>1.1766864270223E-2</c:v>
                </c:pt>
                <c:pt idx="31">
                  <c:v>1.1503047087100499E-2</c:v>
                </c:pt>
                <c:pt idx="32">
                  <c:v>1.1273551954015901E-2</c:v>
                </c:pt>
                <c:pt idx="33">
                  <c:v>1.1074803951806499E-2</c:v>
                </c:pt>
                <c:pt idx="34">
                  <c:v>1.09034508251645E-2</c:v>
                </c:pt>
                <c:pt idx="35">
                  <c:v>1.07563746340481E-2</c:v>
                </c:pt>
                <c:pt idx="36">
                  <c:v>1.0630697885484E-2</c:v>
                </c:pt>
                <c:pt idx="37">
                  <c:v>1.05237847928064E-2</c:v>
                </c:pt>
                <c:pt idx="38">
                  <c:v>1.0433238338807301E-2</c:v>
                </c:pt>
                <c:pt idx="39">
                  <c:v>1.0356893824788899E-2</c:v>
                </c:pt>
                <c:pt idx="40">
                  <c:v>1.02928095724281E-2</c:v>
                </c:pt>
                <c:pt idx="41">
                  <c:v>1.0239255413284401E-2</c:v>
                </c:pt>
                <c:pt idx="42">
                  <c:v>1.0194699555379E-2</c:v>
                </c:pt>
                <c:pt idx="43">
                  <c:v>1.0157794361152101E-2</c:v>
                </c:pt>
                <c:pt idx="44">
                  <c:v>1.01273615096434E-2</c:v>
                </c:pt>
                <c:pt idx="45">
                  <c:v>1.0102376951001101E-2</c:v>
                </c:pt>
                <c:pt idx="46">
                  <c:v>1.0081955996084699E-2</c:v>
                </c:pt>
                <c:pt idx="47">
                  <c:v>1.00653388202152E-2</c:v>
                </c:pt>
                <c:pt idx="48">
                  <c:v>1.00518765998326E-2</c:v>
                </c:pt>
                <c:pt idx="49">
                  <c:v>1.0041018445285399E-2</c:v>
                </c:pt>
                <c:pt idx="50">
                  <c:v>1.0032299243125001E-2</c:v>
                </c:pt>
                <c:pt idx="51">
                  <c:v>1.00253284776498E-2</c:v>
                </c:pt>
                <c:pt idx="52">
                  <c:v>1.00197800642669E-2</c:v>
                </c:pt>
                <c:pt idx="53">
                  <c:v>1.00153831964377E-2</c:v>
                </c:pt>
                <c:pt idx="54">
                  <c:v>1.00119141832841E-2</c:v>
                </c:pt>
                <c:pt idx="55">
                  <c:v>1.00091892359094E-2</c:v>
                </c:pt>
                <c:pt idx="56">
                  <c:v>1.00070581465618E-2</c:v>
                </c:pt>
                <c:pt idx="57">
                  <c:v>1.0005398795342599E-2</c:v>
                </c:pt>
                <c:pt idx="58">
                  <c:v>1.0004112413553199E-2</c:v>
                </c:pt>
                <c:pt idx="59">
                  <c:v>1.00031195303565E-2</c:v>
                </c:pt>
                <c:pt idx="60">
                  <c:v>1.00023565295689E-2</c:v>
                </c:pt>
                <c:pt idx="61">
                  <c:v>1.00017727455253E-2</c:v>
                </c:pt>
                <c:pt idx="62">
                  <c:v>1.00013280305547E-2</c:v>
                </c:pt>
                <c:pt idx="63">
                  <c:v>1.0000990731219199E-2</c:v>
                </c:pt>
                <c:pt idx="64">
                  <c:v>1.0000736015723899E-2</c:v>
                </c:pt>
                <c:pt idx="65">
                  <c:v>1.00005445004787E-2</c:v>
                </c:pt>
                <c:pt idx="66">
                  <c:v>1.00004011294412E-2</c:v>
                </c:pt>
                <c:pt idx="67">
                  <c:v>1.00002942653966E-2</c:v>
                </c:pt>
                <c:pt idx="68">
                  <c:v>1.0000214957592899E-2</c:v>
                </c:pt>
                <c:pt idx="69">
                  <c:v>1.00001563550537E-2</c:v>
                </c:pt>
                <c:pt idx="70">
                  <c:v>1.00001132393755E-2</c:v>
                </c:pt>
                <c:pt idx="71">
                  <c:v>1.0000081654847601E-2</c:v>
                </c:pt>
                <c:pt idx="72">
                  <c:v>1.0000058617309401E-2</c:v>
                </c:pt>
                <c:pt idx="73">
                  <c:v>1.00000418862899E-2</c:v>
                </c:pt>
                <c:pt idx="74">
                  <c:v>1.00000297876772E-2</c:v>
                </c:pt>
                <c:pt idx="75">
                  <c:v>1.00000210764816E-2</c:v>
                </c:pt>
                <c:pt idx="76">
                  <c:v>1.0000014831211801E-2</c:v>
                </c:pt>
                <c:pt idx="77">
                  <c:v>1.00000103730264E-2</c:v>
                </c:pt>
                <c:pt idx="78">
                  <c:v>1.0000007204183E-2</c:v>
                </c:pt>
                <c:pt idx="79">
                  <c:v>1.0000004961429901E-2</c:v>
                </c:pt>
                <c:pt idx="80">
                  <c:v>1.0000003380901E-2</c:v>
                </c:pt>
                <c:pt idx="81">
                  <c:v>1.0000002271812801E-2</c:v>
                </c:pt>
                <c:pt idx="82">
                  <c:v>1.0000001496861E-2</c:v>
                </c:pt>
                <c:pt idx="83">
                  <c:v>1.00000009576849E-2</c:v>
                </c:pt>
                <c:pt idx="84">
                  <c:v>1.00000005841455E-2</c:v>
                </c:pt>
                <c:pt idx="85">
                  <c:v>1.0000000326457601E-2</c:v>
                </c:pt>
                <c:pt idx="86">
                  <c:v>1.0000000149444001E-2</c:v>
                </c:pt>
                <c:pt idx="87">
                  <c:v>1.00000000283631E-2</c:v>
                </c:pt>
                <c:pt idx="88">
                  <c:v>9.9999999458915308E-3</c:v>
                </c:pt>
                <c:pt idx="89">
                  <c:v>9.9999998899550496E-3</c:v>
                </c:pt>
                <c:pt idx="90">
                  <c:v>9.9999998521760804E-3</c:v>
                </c:pt>
                <c:pt idx="91">
                  <c:v>9.9999998267679899E-3</c:v>
                </c:pt>
                <c:pt idx="92">
                  <c:v>9.9999998097517698E-3</c:v>
                </c:pt>
                <c:pt idx="93">
                  <c:v>9.9999997984035905E-3</c:v>
                </c:pt>
                <c:pt idx="94">
                  <c:v>9.9999997908671798E-3</c:v>
                </c:pt>
                <c:pt idx="95">
                  <c:v>9.9999997858831804E-3</c:v>
                </c:pt>
                <c:pt idx="96">
                  <c:v>9.9999997826009206E-3</c:v>
                </c:pt>
                <c:pt idx="97">
                  <c:v>9.9999997804484098E-3</c:v>
                </c:pt>
                <c:pt idx="98">
                  <c:v>9.9999997790426506E-3</c:v>
                </c:pt>
                <c:pt idx="99">
                  <c:v>9.9999997781284201E-3</c:v>
                </c:pt>
                <c:pt idx="100">
                  <c:v>9.9999997775363208E-3</c:v>
                </c:pt>
                <c:pt idx="101">
                  <c:v>9.9999997771544492E-3</c:v>
                </c:pt>
                <c:pt idx="102">
                  <c:v>9.9999997769091801E-3</c:v>
                </c:pt>
                <c:pt idx="103">
                  <c:v>9.9999997767523004E-3</c:v>
                </c:pt>
                <c:pt idx="104">
                  <c:v>9.9999997766523907E-3</c:v>
                </c:pt>
                <c:pt idx="105">
                  <c:v>9.9999997765890004E-3</c:v>
                </c:pt>
                <c:pt idx="106">
                  <c:v>9.99999977654897E-3</c:v>
                </c:pt>
                <c:pt idx="107">
                  <c:v>9.9999997765237904E-3</c:v>
                </c:pt>
                <c:pt idx="108">
                  <c:v>9.9999997765080201E-3</c:v>
                </c:pt>
                <c:pt idx="109">
                  <c:v>9.9999997764981807E-3</c:v>
                </c:pt>
                <c:pt idx="110">
                  <c:v>9.9999997764920693E-3</c:v>
                </c:pt>
                <c:pt idx="111">
                  <c:v>9.9999997764882997E-3</c:v>
                </c:pt>
                <c:pt idx="112">
                  <c:v>9.9999997764859804E-3</c:v>
                </c:pt>
                <c:pt idx="113">
                  <c:v>9.9999997764845597E-3</c:v>
                </c:pt>
                <c:pt idx="114">
                  <c:v>9.9999997764836993E-3</c:v>
                </c:pt>
                <c:pt idx="115">
                  <c:v>9.9999997764831806E-3</c:v>
                </c:pt>
                <c:pt idx="116">
                  <c:v>9.9999997764828701E-3</c:v>
                </c:pt>
                <c:pt idx="117">
                  <c:v>9.9999997764827001E-3</c:v>
                </c:pt>
                <c:pt idx="118">
                  <c:v>9.9999997764825994E-3</c:v>
                </c:pt>
                <c:pt idx="119">
                  <c:v>9.9999997764825804E-3</c:v>
                </c:pt>
                <c:pt idx="120">
                  <c:v>9.9999997764825804E-3</c:v>
                </c:pt>
                <c:pt idx="121">
                  <c:v>9.9999997764825804E-3</c:v>
                </c:pt>
                <c:pt idx="122">
                  <c:v>9.9999997764825804E-3</c:v>
                </c:pt>
                <c:pt idx="123">
                  <c:v>9.9999997764825804E-3</c:v>
                </c:pt>
                <c:pt idx="124">
                  <c:v>9.9999997764825804E-3</c:v>
                </c:pt>
                <c:pt idx="125">
                  <c:v>9.9999997764825804E-3</c:v>
                </c:pt>
                <c:pt idx="126">
                  <c:v>9.9999997764825804E-3</c:v>
                </c:pt>
                <c:pt idx="127">
                  <c:v>9.9999997764825804E-3</c:v>
                </c:pt>
                <c:pt idx="128">
                  <c:v>9.9999997764825804E-3</c:v>
                </c:pt>
                <c:pt idx="129">
                  <c:v>9.9999997764825804E-3</c:v>
                </c:pt>
                <c:pt idx="130">
                  <c:v>9.9999997764825804E-3</c:v>
                </c:pt>
                <c:pt idx="131">
                  <c:v>9.9999997764825804E-3</c:v>
                </c:pt>
                <c:pt idx="132">
                  <c:v>9.9999997764825804E-3</c:v>
                </c:pt>
                <c:pt idx="133">
                  <c:v>9.9999997764825804E-3</c:v>
                </c:pt>
                <c:pt idx="134">
                  <c:v>9.9999997764825804E-3</c:v>
                </c:pt>
                <c:pt idx="135">
                  <c:v>9.9999997764825804E-3</c:v>
                </c:pt>
                <c:pt idx="136">
                  <c:v>9.9999997764825804E-3</c:v>
                </c:pt>
                <c:pt idx="137">
                  <c:v>9.9999997764825804E-3</c:v>
                </c:pt>
                <c:pt idx="138">
                  <c:v>9.9999997764825804E-3</c:v>
                </c:pt>
                <c:pt idx="139">
                  <c:v>9.9999997764825804E-3</c:v>
                </c:pt>
                <c:pt idx="140">
                  <c:v>9.9999997764825804E-3</c:v>
                </c:pt>
                <c:pt idx="141">
                  <c:v>9.9999997764825804E-3</c:v>
                </c:pt>
                <c:pt idx="142">
                  <c:v>9.9999997764825804E-3</c:v>
                </c:pt>
                <c:pt idx="143">
                  <c:v>9.9999997764825804E-3</c:v>
                </c:pt>
                <c:pt idx="144">
                  <c:v>9.9999997764825804E-3</c:v>
                </c:pt>
                <c:pt idx="145">
                  <c:v>9.9999997764825804E-3</c:v>
                </c:pt>
                <c:pt idx="146">
                  <c:v>9.9999997764825804E-3</c:v>
                </c:pt>
                <c:pt idx="147">
                  <c:v>9.9999997764825804E-3</c:v>
                </c:pt>
                <c:pt idx="148">
                  <c:v>9.9999997764825804E-3</c:v>
                </c:pt>
                <c:pt idx="149">
                  <c:v>9.9999997764825804E-3</c:v>
                </c:pt>
                <c:pt idx="150">
                  <c:v>9.9999997764825804E-3</c:v>
                </c:pt>
                <c:pt idx="151">
                  <c:v>9.9999997764825804E-3</c:v>
                </c:pt>
                <c:pt idx="152">
                  <c:v>9.9999997764825804E-3</c:v>
                </c:pt>
                <c:pt idx="153">
                  <c:v>9.9999997764825804E-3</c:v>
                </c:pt>
                <c:pt idx="154">
                  <c:v>9.9999997764825804E-3</c:v>
                </c:pt>
                <c:pt idx="155">
                  <c:v>9.9999997764825804E-3</c:v>
                </c:pt>
                <c:pt idx="156">
                  <c:v>9.9999997764825804E-3</c:v>
                </c:pt>
                <c:pt idx="157">
                  <c:v>9.9999997764825804E-3</c:v>
                </c:pt>
                <c:pt idx="158">
                  <c:v>9.9999997764825804E-3</c:v>
                </c:pt>
                <c:pt idx="159">
                  <c:v>9.9999997764825804E-3</c:v>
                </c:pt>
                <c:pt idx="160">
                  <c:v>9.9999997764825804E-3</c:v>
                </c:pt>
                <c:pt idx="161">
                  <c:v>9.9999997764825804E-3</c:v>
                </c:pt>
                <c:pt idx="162">
                  <c:v>9.9999997764825804E-3</c:v>
                </c:pt>
                <c:pt idx="163">
                  <c:v>9.9999997764825804E-3</c:v>
                </c:pt>
                <c:pt idx="164">
                  <c:v>9.9999997764825804E-3</c:v>
                </c:pt>
                <c:pt idx="165">
                  <c:v>9.9999997764825804E-3</c:v>
                </c:pt>
                <c:pt idx="166">
                  <c:v>9.9999997764825804E-3</c:v>
                </c:pt>
                <c:pt idx="167">
                  <c:v>9.9999997764825804E-3</c:v>
                </c:pt>
                <c:pt idx="168">
                  <c:v>9.9999997764825804E-3</c:v>
                </c:pt>
                <c:pt idx="169">
                  <c:v>9.9999997764825804E-3</c:v>
                </c:pt>
                <c:pt idx="170">
                  <c:v>9.9999997764825804E-3</c:v>
                </c:pt>
                <c:pt idx="171">
                  <c:v>9.9999997764825804E-3</c:v>
                </c:pt>
                <c:pt idx="172">
                  <c:v>9.9999997764825804E-3</c:v>
                </c:pt>
                <c:pt idx="173">
                  <c:v>9.9999997764825804E-3</c:v>
                </c:pt>
                <c:pt idx="174">
                  <c:v>9.9999997764825804E-3</c:v>
                </c:pt>
                <c:pt idx="175">
                  <c:v>9.9999997764825804E-3</c:v>
                </c:pt>
                <c:pt idx="176">
                  <c:v>9.9999997764825804E-3</c:v>
                </c:pt>
                <c:pt idx="177">
                  <c:v>9.9999997764825804E-3</c:v>
                </c:pt>
                <c:pt idx="178">
                  <c:v>9.9999997764825804E-3</c:v>
                </c:pt>
                <c:pt idx="179">
                  <c:v>9.9999997764825804E-3</c:v>
                </c:pt>
                <c:pt idx="180">
                  <c:v>9.9999997764825804E-3</c:v>
                </c:pt>
                <c:pt idx="181">
                  <c:v>9.9999997764825804E-3</c:v>
                </c:pt>
                <c:pt idx="182">
                  <c:v>9.9999997764825804E-3</c:v>
                </c:pt>
                <c:pt idx="183">
                  <c:v>9.9999997764825804E-3</c:v>
                </c:pt>
                <c:pt idx="184">
                  <c:v>9.9999997764825804E-3</c:v>
                </c:pt>
                <c:pt idx="185">
                  <c:v>9.9999997764825804E-3</c:v>
                </c:pt>
                <c:pt idx="186">
                  <c:v>9.9999997764825804E-3</c:v>
                </c:pt>
                <c:pt idx="187">
                  <c:v>9.9999997764825804E-3</c:v>
                </c:pt>
                <c:pt idx="188">
                  <c:v>9.9999997764825804E-3</c:v>
                </c:pt>
                <c:pt idx="189">
                  <c:v>9.9999997764825804E-3</c:v>
                </c:pt>
                <c:pt idx="190">
                  <c:v>9.9999997764825804E-3</c:v>
                </c:pt>
                <c:pt idx="191">
                  <c:v>9.9999997764825804E-3</c:v>
                </c:pt>
                <c:pt idx="192">
                  <c:v>9.9999997764825804E-3</c:v>
                </c:pt>
                <c:pt idx="193">
                  <c:v>9.9999997764825804E-3</c:v>
                </c:pt>
                <c:pt idx="194">
                  <c:v>9.9999997764825804E-3</c:v>
                </c:pt>
                <c:pt idx="195">
                  <c:v>9.9999997764825804E-3</c:v>
                </c:pt>
                <c:pt idx="196">
                  <c:v>9.9999997764825804E-3</c:v>
                </c:pt>
                <c:pt idx="197">
                  <c:v>9.9999997764825804E-3</c:v>
                </c:pt>
                <c:pt idx="198">
                  <c:v>9.9999997764825804E-3</c:v>
                </c:pt>
                <c:pt idx="199">
                  <c:v>9.9999997764825804E-3</c:v>
                </c:pt>
              </c:numCache>
            </c:numRef>
          </c:yVal>
          <c:smooth val="0"/>
        </c:ser>
        <c:ser>
          <c:idx val="3"/>
          <c:order val="3"/>
          <c:tx>
            <c:v>1173K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b!$A$3:$A$202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b!$B$3:$B$202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4.7083720496341901E-2</c:v>
                </c:pt>
                <c:pt idx="2">
                  <c:v>4.4191785814158099E-2</c:v>
                </c:pt>
                <c:pt idx="3">
                  <c:v>4.1347932670010197E-2</c:v>
                </c:pt>
                <c:pt idx="4">
                  <c:v>3.8574703279735799E-2</c:v>
                </c:pt>
                <c:pt idx="5">
                  <c:v>3.5892911326264897E-2</c:v>
                </c:pt>
                <c:pt idx="6">
                  <c:v>3.3321177655520499E-2</c:v>
                </c:pt>
                <c:pt idx="7">
                  <c:v>3.08755535148609E-2</c:v>
                </c:pt>
                <c:pt idx="8">
                  <c:v>2.8569243516750199E-2</c:v>
                </c:pt>
                <c:pt idx="9">
                  <c:v>2.6412435107521101E-2</c:v>
                </c:pt>
                <c:pt idx="10">
                  <c:v>2.4412235777322999E-2</c:v>
                </c:pt>
                <c:pt idx="11">
                  <c:v>2.2572713930940999E-2</c:v>
                </c:pt>
                <c:pt idx="12">
                  <c:v>2.0895034581989099E-2</c:v>
                </c:pt>
                <c:pt idx="13">
                  <c:v>1.9377677105552701E-2</c:v>
                </c:pt>
                <c:pt idx="14">
                  <c:v>1.8016719378201401E-2</c:v>
                </c:pt>
                <c:pt idx="15">
                  <c:v>1.6806170852253499E-2</c:v>
                </c:pt>
                <c:pt idx="16">
                  <c:v>1.5738336466544101E-2</c:v>
                </c:pt>
                <c:pt idx="17">
                  <c:v>1.48041937193546E-2</c:v>
                </c:pt>
                <c:pt idx="18">
                  <c:v>1.3993766582169701E-2</c:v>
                </c:pt>
                <c:pt idx="19">
                  <c:v>1.3296482026194399E-2</c:v>
                </c:pt>
                <c:pt idx="20">
                  <c:v>1.27014975474397E-2</c:v>
                </c:pt>
                <c:pt idx="21">
                  <c:v>1.2197990981579599E-2</c:v>
                </c:pt>
                <c:pt idx="22">
                  <c:v>1.1775406877168101E-2</c:v>
                </c:pt>
                <c:pt idx="23">
                  <c:v>1.14236565509957E-2</c:v>
                </c:pt>
                <c:pt idx="24">
                  <c:v>1.11332715248796E-2</c:v>
                </c:pt>
                <c:pt idx="25">
                  <c:v>1.08955122248824E-2</c:v>
                </c:pt>
                <c:pt idx="26">
                  <c:v>1.07024355430078E-2</c:v>
                </c:pt>
                <c:pt idx="27">
                  <c:v>1.0546926092095701E-2</c:v>
                </c:pt>
                <c:pt idx="28">
                  <c:v>1.0422696738964499E-2</c:v>
                </c:pt>
                <c:pt idx="29">
                  <c:v>1.03242643209542E-2</c:v>
                </c:pt>
                <c:pt idx="30">
                  <c:v>1.0246906400447E-2</c:v>
                </c:pt>
                <c:pt idx="31">
                  <c:v>1.01866045668009E-2</c:v>
                </c:pt>
                <c:pt idx="32">
                  <c:v>1.01399792359339E-2</c:v>
                </c:pt>
                <c:pt idx="33">
                  <c:v>1.01042202026068E-2</c:v>
                </c:pt>
                <c:pt idx="34">
                  <c:v>1.00770164396306E-2</c:v>
                </c:pt>
                <c:pt idx="35">
                  <c:v>1.00564878709536E-2</c:v>
                </c:pt>
                <c:pt idx="36">
                  <c:v>1.00411211180267E-2</c:v>
                </c:pt>
                <c:pt idx="37">
                  <c:v>1.00297105638059E-2</c:v>
                </c:pt>
                <c:pt idx="38">
                  <c:v>1.00213055164692E-2</c:v>
                </c:pt>
                <c:pt idx="39">
                  <c:v>1.0015163794631601E-2</c:v>
                </c:pt>
                <c:pt idx="40">
                  <c:v>1.0010711697899801E-2</c:v>
                </c:pt>
                <c:pt idx="41">
                  <c:v>1.0007510064699E-2</c:v>
                </c:pt>
                <c:pt idx="42">
                  <c:v>1.0005225942659599E-2</c:v>
                </c:pt>
                <c:pt idx="43">
                  <c:v>1.00036092921827E-2</c:v>
                </c:pt>
                <c:pt idx="44">
                  <c:v>1.00024740969467E-2</c:v>
                </c:pt>
                <c:pt idx="45">
                  <c:v>1.0001683252245701E-2</c:v>
                </c:pt>
                <c:pt idx="46">
                  <c:v>1.00011366305783E-2</c:v>
                </c:pt>
                <c:pt idx="47">
                  <c:v>1.00007617729535E-2</c:v>
                </c:pt>
                <c:pt idx="48">
                  <c:v>1.0000506715076501E-2</c:v>
                </c:pt>
                <c:pt idx="49">
                  <c:v>1.0000334523005701E-2</c:v>
                </c:pt>
                <c:pt idx="50">
                  <c:v>1.0000219177992599E-2</c:v>
                </c:pt>
                <c:pt idx="51">
                  <c:v>1.00001425115833E-2</c:v>
                </c:pt>
                <c:pt idx="52">
                  <c:v>1.0000091947571999E-2</c:v>
                </c:pt>
                <c:pt idx="53">
                  <c:v>1.00000588559857E-2</c:v>
                </c:pt>
                <c:pt idx="54">
                  <c:v>1.00000373656599E-2</c:v>
                </c:pt>
                <c:pt idx="55">
                  <c:v>1.0000023516369199E-2</c:v>
                </c:pt>
                <c:pt idx="56">
                  <c:v>1.0000014659483299E-2</c:v>
                </c:pt>
                <c:pt idx="57">
                  <c:v>1.00000090384843E-2</c:v>
                </c:pt>
                <c:pt idx="58">
                  <c:v>1.0000005498225901E-2</c:v>
                </c:pt>
                <c:pt idx="59">
                  <c:v>1.00000032853578E-2</c:v>
                </c:pt>
                <c:pt idx="60">
                  <c:v>1.0000001912627E-2</c:v>
                </c:pt>
                <c:pt idx="61">
                  <c:v>1.00000010674749E-2</c:v>
                </c:pt>
                <c:pt idx="62">
                  <c:v>1.0000000551041501E-2</c:v>
                </c:pt>
                <c:pt idx="63">
                  <c:v>1.0000000237832599E-2</c:v>
                </c:pt>
                <c:pt idx="64">
                  <c:v>1.00000000492921E-2</c:v>
                </c:pt>
                <c:pt idx="65">
                  <c:v>9.9999999366406703E-3</c:v>
                </c:pt>
                <c:pt idx="66">
                  <c:v>9.9999998698308105E-3</c:v>
                </c:pt>
                <c:pt idx="67">
                  <c:v>9.9999998305005302E-3</c:v>
                </c:pt>
                <c:pt idx="68">
                  <c:v>9.9999998075175293E-3</c:v>
                </c:pt>
                <c:pt idx="69">
                  <c:v>9.9999997941857006E-3</c:v>
                </c:pt>
                <c:pt idx="70">
                  <c:v>9.9999997865087703E-3</c:v>
                </c:pt>
                <c:pt idx="71">
                  <c:v>9.9999997821203605E-3</c:v>
                </c:pt>
                <c:pt idx="72">
                  <c:v>9.9999997796300002E-3</c:v>
                </c:pt>
                <c:pt idx="73">
                  <c:v>9.9999997782269992E-3</c:v>
                </c:pt>
                <c:pt idx="74">
                  <c:v>9.9999997774423092E-3</c:v>
                </c:pt>
                <c:pt idx="75">
                  <c:v>9.9999997770066108E-3</c:v>
                </c:pt>
                <c:pt idx="76">
                  <c:v>9.9999997767664297E-3</c:v>
                </c:pt>
                <c:pt idx="77">
                  <c:v>9.9999997766350105E-3</c:v>
                </c:pt>
                <c:pt idx="78">
                  <c:v>9.9999997765636301E-3</c:v>
                </c:pt>
                <c:pt idx="79">
                  <c:v>9.9999997765251696E-3</c:v>
                </c:pt>
                <c:pt idx="80">
                  <c:v>9.9999997765045992E-3</c:v>
                </c:pt>
                <c:pt idx="81">
                  <c:v>9.9999997764937103E-3</c:v>
                </c:pt>
                <c:pt idx="82">
                  <c:v>9.9999997764880205E-3</c:v>
                </c:pt>
                <c:pt idx="83">
                  <c:v>9.9999997764850905E-3</c:v>
                </c:pt>
                <c:pt idx="84">
                  <c:v>9.9999997764836195E-3</c:v>
                </c:pt>
                <c:pt idx="85">
                  <c:v>9.9999997764829204E-3</c:v>
                </c:pt>
                <c:pt idx="86">
                  <c:v>9.9999997764826203E-3</c:v>
                </c:pt>
                <c:pt idx="87">
                  <c:v>9.9999997764825595E-3</c:v>
                </c:pt>
                <c:pt idx="88">
                  <c:v>9.9999997764825595E-3</c:v>
                </c:pt>
                <c:pt idx="89">
                  <c:v>9.9999997764825595E-3</c:v>
                </c:pt>
                <c:pt idx="90">
                  <c:v>9.9999997764825595E-3</c:v>
                </c:pt>
                <c:pt idx="91">
                  <c:v>9.9999997764825595E-3</c:v>
                </c:pt>
                <c:pt idx="92">
                  <c:v>9.9999997764825595E-3</c:v>
                </c:pt>
                <c:pt idx="93">
                  <c:v>9.9999997764825595E-3</c:v>
                </c:pt>
                <c:pt idx="94">
                  <c:v>9.9999997764825595E-3</c:v>
                </c:pt>
                <c:pt idx="95">
                  <c:v>9.9999997764825595E-3</c:v>
                </c:pt>
                <c:pt idx="96">
                  <c:v>9.9999997764825595E-3</c:v>
                </c:pt>
                <c:pt idx="97">
                  <c:v>9.9999997764825595E-3</c:v>
                </c:pt>
                <c:pt idx="98">
                  <c:v>9.9999997764825595E-3</c:v>
                </c:pt>
                <c:pt idx="99">
                  <c:v>9.9999997764825595E-3</c:v>
                </c:pt>
                <c:pt idx="100">
                  <c:v>9.9999997764825595E-3</c:v>
                </c:pt>
                <c:pt idx="101">
                  <c:v>9.9999997764825595E-3</c:v>
                </c:pt>
                <c:pt idx="102">
                  <c:v>9.9999997764825595E-3</c:v>
                </c:pt>
                <c:pt idx="103">
                  <c:v>9.9999997764825595E-3</c:v>
                </c:pt>
                <c:pt idx="104">
                  <c:v>9.9999997764825595E-3</c:v>
                </c:pt>
                <c:pt idx="105">
                  <c:v>9.9999997764825595E-3</c:v>
                </c:pt>
                <c:pt idx="106">
                  <c:v>9.9999997764825595E-3</c:v>
                </c:pt>
                <c:pt idx="107">
                  <c:v>9.9999997764825595E-3</c:v>
                </c:pt>
                <c:pt idx="108">
                  <c:v>9.9999997764825595E-3</c:v>
                </c:pt>
                <c:pt idx="109">
                  <c:v>9.9999997764825595E-3</c:v>
                </c:pt>
                <c:pt idx="110">
                  <c:v>9.9999997764825595E-3</c:v>
                </c:pt>
                <c:pt idx="111">
                  <c:v>9.9999997764825595E-3</c:v>
                </c:pt>
                <c:pt idx="112">
                  <c:v>9.9999997764825595E-3</c:v>
                </c:pt>
                <c:pt idx="113">
                  <c:v>9.9999997764825595E-3</c:v>
                </c:pt>
                <c:pt idx="114">
                  <c:v>9.9999997764825595E-3</c:v>
                </c:pt>
                <c:pt idx="115">
                  <c:v>9.9999997764825595E-3</c:v>
                </c:pt>
                <c:pt idx="116">
                  <c:v>9.9999997764825595E-3</c:v>
                </c:pt>
                <c:pt idx="117">
                  <c:v>9.9999997764825595E-3</c:v>
                </c:pt>
                <c:pt idx="118">
                  <c:v>9.9999997764825595E-3</c:v>
                </c:pt>
                <c:pt idx="119">
                  <c:v>9.9999997764825595E-3</c:v>
                </c:pt>
                <c:pt idx="120">
                  <c:v>9.9999997764825595E-3</c:v>
                </c:pt>
                <c:pt idx="121">
                  <c:v>9.9999997764825595E-3</c:v>
                </c:pt>
                <c:pt idx="122">
                  <c:v>9.9999997764825595E-3</c:v>
                </c:pt>
                <c:pt idx="123">
                  <c:v>9.9999997764825595E-3</c:v>
                </c:pt>
                <c:pt idx="124">
                  <c:v>9.9999997764825595E-3</c:v>
                </c:pt>
                <c:pt idx="125">
                  <c:v>9.9999997764825595E-3</c:v>
                </c:pt>
                <c:pt idx="126">
                  <c:v>9.9999997764825595E-3</c:v>
                </c:pt>
                <c:pt idx="127">
                  <c:v>9.9999997764825595E-3</c:v>
                </c:pt>
                <c:pt idx="128">
                  <c:v>9.9999997764825595E-3</c:v>
                </c:pt>
                <c:pt idx="129">
                  <c:v>9.9999997764825595E-3</c:v>
                </c:pt>
                <c:pt idx="130">
                  <c:v>9.9999997764825595E-3</c:v>
                </c:pt>
                <c:pt idx="131">
                  <c:v>9.9999997764825595E-3</c:v>
                </c:pt>
                <c:pt idx="132">
                  <c:v>9.9999997764825595E-3</c:v>
                </c:pt>
                <c:pt idx="133">
                  <c:v>9.9999997764825595E-3</c:v>
                </c:pt>
                <c:pt idx="134">
                  <c:v>9.9999997764825595E-3</c:v>
                </c:pt>
                <c:pt idx="135">
                  <c:v>9.9999997764825595E-3</c:v>
                </c:pt>
                <c:pt idx="136">
                  <c:v>9.9999997764825595E-3</c:v>
                </c:pt>
                <c:pt idx="137">
                  <c:v>9.9999997764825595E-3</c:v>
                </c:pt>
                <c:pt idx="138">
                  <c:v>9.9999997764825595E-3</c:v>
                </c:pt>
                <c:pt idx="139">
                  <c:v>9.9999997764825595E-3</c:v>
                </c:pt>
                <c:pt idx="140">
                  <c:v>9.9999997764825595E-3</c:v>
                </c:pt>
                <c:pt idx="141">
                  <c:v>9.9999997764825595E-3</c:v>
                </c:pt>
                <c:pt idx="142">
                  <c:v>9.9999997764825595E-3</c:v>
                </c:pt>
                <c:pt idx="143">
                  <c:v>9.9999997764825595E-3</c:v>
                </c:pt>
                <c:pt idx="144">
                  <c:v>9.9999997764825595E-3</c:v>
                </c:pt>
                <c:pt idx="145">
                  <c:v>9.9999997764825595E-3</c:v>
                </c:pt>
                <c:pt idx="146">
                  <c:v>9.9999997764825595E-3</c:v>
                </c:pt>
                <c:pt idx="147">
                  <c:v>9.9999997764825595E-3</c:v>
                </c:pt>
                <c:pt idx="148">
                  <c:v>9.9999997764825595E-3</c:v>
                </c:pt>
                <c:pt idx="149">
                  <c:v>9.9999997764825595E-3</c:v>
                </c:pt>
                <c:pt idx="150">
                  <c:v>9.9999997764825595E-3</c:v>
                </c:pt>
                <c:pt idx="151">
                  <c:v>9.9999997764825595E-3</c:v>
                </c:pt>
                <c:pt idx="152">
                  <c:v>9.9999997764825595E-3</c:v>
                </c:pt>
                <c:pt idx="153">
                  <c:v>9.9999997764825595E-3</c:v>
                </c:pt>
                <c:pt idx="154">
                  <c:v>9.9999997764825595E-3</c:v>
                </c:pt>
                <c:pt idx="155">
                  <c:v>9.9999997764825595E-3</c:v>
                </c:pt>
                <c:pt idx="156">
                  <c:v>9.9999997764825595E-3</c:v>
                </c:pt>
                <c:pt idx="157">
                  <c:v>9.9999997764825595E-3</c:v>
                </c:pt>
                <c:pt idx="158">
                  <c:v>9.9999997764825595E-3</c:v>
                </c:pt>
                <c:pt idx="159">
                  <c:v>9.9999997764825595E-3</c:v>
                </c:pt>
                <c:pt idx="160">
                  <c:v>9.9999997764825595E-3</c:v>
                </c:pt>
                <c:pt idx="161">
                  <c:v>9.9999997764825595E-3</c:v>
                </c:pt>
                <c:pt idx="162">
                  <c:v>9.9999997764825595E-3</c:v>
                </c:pt>
                <c:pt idx="163">
                  <c:v>9.9999997764825595E-3</c:v>
                </c:pt>
                <c:pt idx="164">
                  <c:v>9.9999997764825595E-3</c:v>
                </c:pt>
                <c:pt idx="165">
                  <c:v>9.9999997764825595E-3</c:v>
                </c:pt>
                <c:pt idx="166">
                  <c:v>9.9999997764825595E-3</c:v>
                </c:pt>
                <c:pt idx="167">
                  <c:v>9.9999997764825595E-3</c:v>
                </c:pt>
                <c:pt idx="168">
                  <c:v>9.9999997764825595E-3</c:v>
                </c:pt>
                <c:pt idx="169">
                  <c:v>9.9999997764825595E-3</c:v>
                </c:pt>
                <c:pt idx="170">
                  <c:v>9.9999997764825595E-3</c:v>
                </c:pt>
                <c:pt idx="171">
                  <c:v>9.9999997764825595E-3</c:v>
                </c:pt>
                <c:pt idx="172">
                  <c:v>9.9999997764825595E-3</c:v>
                </c:pt>
                <c:pt idx="173">
                  <c:v>9.9999997764825595E-3</c:v>
                </c:pt>
                <c:pt idx="174">
                  <c:v>9.9999997764825595E-3</c:v>
                </c:pt>
                <c:pt idx="175">
                  <c:v>9.9999997764825595E-3</c:v>
                </c:pt>
                <c:pt idx="176">
                  <c:v>9.9999997764825595E-3</c:v>
                </c:pt>
                <c:pt idx="177">
                  <c:v>9.9999997764825595E-3</c:v>
                </c:pt>
                <c:pt idx="178">
                  <c:v>9.9999997764825595E-3</c:v>
                </c:pt>
                <c:pt idx="179">
                  <c:v>9.9999997764825595E-3</c:v>
                </c:pt>
                <c:pt idx="180">
                  <c:v>9.9999997764825595E-3</c:v>
                </c:pt>
                <c:pt idx="181">
                  <c:v>9.9999997764825595E-3</c:v>
                </c:pt>
                <c:pt idx="182">
                  <c:v>9.9999997764825595E-3</c:v>
                </c:pt>
                <c:pt idx="183">
                  <c:v>9.9999997764825595E-3</c:v>
                </c:pt>
                <c:pt idx="184">
                  <c:v>9.9999997764825595E-3</c:v>
                </c:pt>
                <c:pt idx="185">
                  <c:v>9.9999997764825595E-3</c:v>
                </c:pt>
                <c:pt idx="186">
                  <c:v>9.9999997764825595E-3</c:v>
                </c:pt>
                <c:pt idx="187">
                  <c:v>9.9999997764825595E-3</c:v>
                </c:pt>
                <c:pt idx="188">
                  <c:v>9.9999997764825595E-3</c:v>
                </c:pt>
                <c:pt idx="189">
                  <c:v>9.9999997764825595E-3</c:v>
                </c:pt>
                <c:pt idx="190">
                  <c:v>9.9999997764825595E-3</c:v>
                </c:pt>
                <c:pt idx="191">
                  <c:v>9.9999997764825595E-3</c:v>
                </c:pt>
                <c:pt idx="192">
                  <c:v>9.9999997764825595E-3</c:v>
                </c:pt>
                <c:pt idx="193">
                  <c:v>9.9999997764825595E-3</c:v>
                </c:pt>
                <c:pt idx="194">
                  <c:v>9.9999997764825595E-3</c:v>
                </c:pt>
                <c:pt idx="195">
                  <c:v>9.9999997764825595E-3</c:v>
                </c:pt>
                <c:pt idx="196">
                  <c:v>9.9999997764825595E-3</c:v>
                </c:pt>
                <c:pt idx="197">
                  <c:v>9.9999997764825595E-3</c:v>
                </c:pt>
                <c:pt idx="198">
                  <c:v>9.9999997764825595E-3</c:v>
                </c:pt>
                <c:pt idx="199">
                  <c:v>9.9999997764825804E-3</c:v>
                </c:pt>
              </c:numCache>
            </c:numRef>
          </c:yVal>
          <c:smooth val="0"/>
        </c:ser>
        <c:ser>
          <c:idx val="2"/>
          <c:order val="4"/>
          <c:tx>
            <c:v>1273K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b!$C$3:$C$202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b!$D$3:$D$202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4.83902379958401E-2</c:v>
                </c:pt>
                <c:pt idx="2">
                  <c:v>4.6784569928411103E-2</c:v>
                </c:pt>
                <c:pt idx="3">
                  <c:v>4.5187059984447303E-2</c:v>
                </c:pt>
                <c:pt idx="4">
                  <c:v>4.3601709522560102E-2</c:v>
                </c:pt>
                <c:pt idx="5">
                  <c:v>4.2032427762599502E-2</c:v>
                </c:pt>
                <c:pt idx="6">
                  <c:v>4.0483002893332003E-2</c:v>
                </c:pt>
                <c:pt idx="7">
                  <c:v>3.8957074699054302E-2</c:v>
                </c:pt>
                <c:pt idx="8">
                  <c:v>3.7458109034022899E-2</c:v>
                </c:pt>
                <c:pt idx="9">
                  <c:v>3.59893744413817E-2</c:v>
                </c:pt>
                <c:pt idx="10">
                  <c:v>3.45539211762768E-2</c:v>
                </c:pt>
                <c:pt idx="11">
                  <c:v>3.3154562851875999E-2</c:v>
                </c:pt>
                <c:pt idx="12">
                  <c:v>3.1793860882960802E-2</c:v>
                </c:pt>
                <c:pt idx="13">
                  <c:v>3.0474111855577701E-2</c:v>
                </c:pt>
                <c:pt idx="14">
                  <c:v>2.9197337903901801E-2</c:v>
                </c:pt>
                <c:pt idx="15">
                  <c:v>2.79652801279597E-2</c:v>
                </c:pt>
                <c:pt idx="16">
                  <c:v>2.6779395039136001E-2</c:v>
                </c:pt>
                <c:pt idx="17">
                  <c:v>2.5640853975365901E-2</c:v>
                </c:pt>
                <c:pt idx="18">
                  <c:v>2.4550545385429799E-2</c:v>
                </c:pt>
                <c:pt idx="19">
                  <c:v>2.3509079842593102E-2</c:v>
                </c:pt>
                <c:pt idx="20">
                  <c:v>2.2516797612612102E-2</c:v>
                </c:pt>
                <c:pt idx="21">
                  <c:v>2.15737785704107E-2</c:v>
                </c:pt>
                <c:pt idx="22">
                  <c:v>2.0679854233945999E-2</c:v>
                </c:pt>
                <c:pt idx="23">
                  <c:v>1.9834621663199201E-2</c:v>
                </c:pt>
                <c:pt idx="24">
                  <c:v>1.9037458957033501E-2</c:v>
                </c:pt>
                <c:pt idx="25">
                  <c:v>1.8287542070867101E-2</c:v>
                </c:pt>
                <c:pt idx="26">
                  <c:v>1.7583862673644101E-2</c:v>
                </c:pt>
                <c:pt idx="27">
                  <c:v>1.6925246763236101E-2</c:v>
                </c:pt>
                <c:pt idx="28">
                  <c:v>1.6310373764871398E-2</c:v>
                </c:pt>
                <c:pt idx="29">
                  <c:v>1.57377958470746E-2</c:v>
                </c:pt>
                <c:pt idx="30">
                  <c:v>1.52059572034346E-2</c:v>
                </c:pt>
                <c:pt idx="31">
                  <c:v>1.47132130657813E-2</c:v>
                </c:pt>
                <c:pt idx="32">
                  <c:v>1.42578482344718E-2</c:v>
                </c:pt>
                <c:pt idx="33">
                  <c:v>1.38380949338722E-2</c:v>
                </c:pt>
                <c:pt idx="34">
                  <c:v>1.34521498251717E-2</c:v>
                </c:pt>
                <c:pt idx="35">
                  <c:v>1.30981900337903E-2</c:v>
                </c:pt>
                <c:pt idx="36">
                  <c:v>1.27743880742622E-2</c:v>
                </c:pt>
                <c:pt idx="37">
                  <c:v>1.24789255810611E-2</c:v>
                </c:pt>
                <c:pt idx="38">
                  <c:v>1.22100057788763E-2</c:v>
                </c:pt>
                <c:pt idx="39">
                  <c:v>1.19658646499209E-2</c:v>
                </c:pt>
                <c:pt idx="40">
                  <c:v>1.1744780778552601E-2</c:v>
                </c:pt>
                <c:pt idx="41">
                  <c:v>1.15450838745119E-2</c:v>
                </c:pt>
                <c:pt idx="42">
                  <c:v>1.13651619951584E-2</c:v>
                </c:pt>
                <c:pt idx="43">
                  <c:v>1.1203467504039199E-2</c:v>
                </c:pt>
                <c:pt idx="44">
                  <c:v>1.1058521817810901E-2</c:v>
                </c:pt>
                <c:pt idx="45">
                  <c:v>1.09289190059145E-2</c:v>
                </c:pt>
                <c:pt idx="46">
                  <c:v>1.0813328317439599E-2</c:v>
                </c:pt>
                <c:pt idx="47">
                  <c:v>1.0710495717372899E-2</c:v>
                </c:pt>
                <c:pt idx="48">
                  <c:v>1.06192445199851E-2</c:v>
                </c:pt>
                <c:pt idx="49">
                  <c:v>1.0538475210596299E-2</c:v>
                </c:pt>
                <c:pt idx="50">
                  <c:v>1.0467164548534601E-2</c:v>
                </c:pt>
                <c:pt idx="51">
                  <c:v>1.04043640439454E-2</c:v>
                </c:pt>
                <c:pt idx="52">
                  <c:v>1.03491978994181E-2</c:v>
                </c:pt>
                <c:pt idx="53">
                  <c:v>1.0300860504381301E-2</c:v>
                </c:pt>
                <c:pt idx="54">
                  <c:v>1.0258613566095099E-2</c:v>
                </c:pt>
                <c:pt idx="55">
                  <c:v>1.02217829560393E-2</c:v>
                </c:pt>
                <c:pt idx="56">
                  <c:v>1.01897553447831E-2</c:v>
                </c:pt>
                <c:pt idx="57">
                  <c:v>1.01619746922007E-2</c:v>
                </c:pt>
                <c:pt idx="58">
                  <c:v>1.0137938653362599E-2</c:v>
                </c:pt>
                <c:pt idx="59">
                  <c:v>1.0117194953744701E-2</c:v>
                </c:pt>
                <c:pt idx="60">
                  <c:v>1.0099337780701099E-2</c:v>
                </c:pt>
                <c:pt idx="61">
                  <c:v>1.00840042315739E-2</c:v>
                </c:pt>
                <c:pt idx="62">
                  <c:v>1.00708708524669E-2</c:v>
                </c:pt>
                <c:pt idx="63">
                  <c:v>1.00596502956855E-2</c:v>
                </c:pt>
                <c:pt idx="64">
                  <c:v>1.0050088118198399E-2</c:v>
                </c:pt>
                <c:pt idx="65">
                  <c:v>1.00419597382804E-2</c:v>
                </c:pt>
                <c:pt idx="66">
                  <c:v>1.00350675627564E-2</c:v>
                </c:pt>
                <c:pt idx="67">
                  <c:v>1.00292382930355E-2</c:v>
                </c:pt>
                <c:pt idx="68">
                  <c:v>1.0024320414378301E-2</c:v>
                </c:pt>
                <c:pt idx="69">
                  <c:v>1.00201818695968E-2</c:v>
                </c:pt>
                <c:pt idx="70">
                  <c:v>1.00167079156181E-2</c:v>
                </c:pt>
                <c:pt idx="71">
                  <c:v>1.0013799159032701E-2</c:v>
                </c:pt>
                <c:pt idx="72">
                  <c:v>1.00113697648633E-2</c:v>
                </c:pt>
                <c:pt idx="73">
                  <c:v>1.0009345831305E-2</c:v>
                </c:pt>
                <c:pt idx="74">
                  <c:v>1.00076639220567E-2</c:v>
                </c:pt>
                <c:pt idx="75">
                  <c:v>1.00062697470563E-2</c:v>
                </c:pt>
                <c:pt idx="76">
                  <c:v>1.00051169819096E-2</c:v>
                </c:pt>
                <c:pt idx="77">
                  <c:v>1.0004166216021E-2</c:v>
                </c:pt>
                <c:pt idx="78">
                  <c:v>1.00033840193687E-2</c:v>
                </c:pt>
                <c:pt idx="79">
                  <c:v>1.00027421179669E-2</c:v>
                </c:pt>
                <c:pt idx="80">
                  <c:v>1.0002216668309E-2</c:v>
                </c:pt>
                <c:pt idx="81">
                  <c:v>1.00017876214428E-2</c:v>
                </c:pt>
                <c:pt idx="82">
                  <c:v>1.00014381677747E-2</c:v>
                </c:pt>
                <c:pt idx="83">
                  <c:v>1.00011542542094E-2</c:v>
                </c:pt>
                <c:pt idx="84">
                  <c:v>1.00009241657791E-2</c:v>
                </c:pt>
                <c:pt idx="85">
                  <c:v>1.00007381644925E-2</c:v>
                </c:pt>
                <c:pt idx="86">
                  <c:v>1.0000588178714199E-2</c:v>
                </c:pt>
                <c:pt idx="87">
                  <c:v>1.0000467536966699E-2</c:v>
                </c:pt>
                <c:pt idx="88">
                  <c:v>1.0000370740610399E-2</c:v>
                </c:pt>
                <c:pt idx="89">
                  <c:v>1.00002932704062E-2</c:v>
                </c:pt>
                <c:pt idx="90">
                  <c:v>1.0000231422479199E-2</c:v>
                </c:pt>
                <c:pt idx="91">
                  <c:v>1.00001821696923E-2</c:v>
                </c:pt>
                <c:pt idx="92">
                  <c:v>1.00001430448907E-2</c:v>
                </c:pt>
                <c:pt idx="93">
                  <c:v>1.0000112042896201E-2</c:v>
                </c:pt>
                <c:pt idx="94">
                  <c:v>1.00000875385151E-2</c:v>
                </c:pt>
                <c:pt idx="95">
                  <c:v>1.0000068218167501E-2</c:v>
                </c:pt>
                <c:pt idx="96">
                  <c:v>1.00000530230623E-2</c:v>
                </c:pt>
                <c:pt idx="97">
                  <c:v>1.0000041102121E-2</c:v>
                </c:pt>
                <c:pt idx="98">
                  <c:v>1.0000031773102901E-2</c:v>
                </c:pt>
                <c:pt idx="99">
                  <c:v>1.00000244906049E-2</c:v>
                </c:pt>
                <c:pt idx="100">
                  <c:v>1.0000018819804699E-2</c:v>
                </c:pt>
                <c:pt idx="101">
                  <c:v>1.00000144149825E-2</c:v>
                </c:pt>
                <c:pt idx="102">
                  <c:v>1.00000110020087E-2</c:v>
                </c:pt>
                <c:pt idx="103">
                  <c:v>1.0000008364106999E-2</c:v>
                </c:pt>
                <c:pt idx="104">
                  <c:v>1.00000063303182E-2</c:v>
                </c:pt>
                <c:pt idx="105">
                  <c:v>1.00000047661798E-2</c:v>
                </c:pt>
                <c:pt idx="106">
                  <c:v>1.00000035662188E-2</c:v>
                </c:pt>
                <c:pt idx="107">
                  <c:v>1.0000002647923801E-2</c:v>
                </c:pt>
                <c:pt idx="108">
                  <c:v>1.0000001946918901E-2</c:v>
                </c:pt>
                <c:pt idx="109">
                  <c:v>1.00000014131121E-2</c:v>
                </c:pt>
                <c:pt idx="110">
                  <c:v>1.00000010076299E-2</c:v>
                </c:pt>
                <c:pt idx="111">
                  <c:v>1.00000007003847E-2</c:v>
                </c:pt>
                <c:pt idx="112">
                  <c:v>1.00000004681517E-2</c:v>
                </c:pt>
                <c:pt idx="113">
                  <c:v>1.0000000293050501E-2</c:v>
                </c:pt>
                <c:pt idx="114">
                  <c:v>1.00000001613517E-2</c:v>
                </c:pt>
                <c:pt idx="115">
                  <c:v>1.0000000062541601E-2</c:v>
                </c:pt>
                <c:pt idx="116">
                  <c:v>9.9999999885896692E-3</c:v>
                </c:pt>
                <c:pt idx="117">
                  <c:v>9.9999999333785904E-3</c:v>
                </c:pt>
                <c:pt idx="118">
                  <c:v>9.9999998922605804E-3</c:v>
                </c:pt>
                <c:pt idx="119">
                  <c:v>9.99999986171363E-3</c:v>
                </c:pt>
                <c:pt idx="120">
                  <c:v>9.9999998390758408E-3</c:v>
                </c:pt>
                <c:pt idx="121">
                  <c:v>9.9999998223406304E-3</c:v>
                </c:pt>
                <c:pt idx="122">
                  <c:v>9.99999980999936E-3</c:v>
                </c:pt>
                <c:pt idx="123">
                  <c:v>9.9999998009207107E-3</c:v>
                </c:pt>
                <c:pt idx="124">
                  <c:v>9.9999997942585503E-3</c:v>
                </c:pt>
                <c:pt idx="125">
                  <c:v>9.9999997893816701E-3</c:v>
                </c:pt>
                <c:pt idx="126">
                  <c:v>9.9999997858204095E-3</c:v>
                </c:pt>
                <c:pt idx="127">
                  <c:v>9.9999997832262294E-3</c:v>
                </c:pt>
                <c:pt idx="128">
                  <c:v>9.9999997813411401E-3</c:v>
                </c:pt>
                <c:pt idx="129">
                  <c:v>9.9999997799746707E-3</c:v>
                </c:pt>
                <c:pt idx="130">
                  <c:v>9.99999977898656E-3</c:v>
                </c:pt>
                <c:pt idx="131">
                  <c:v>9.9999997782737899E-3</c:v>
                </c:pt>
                <c:pt idx="132">
                  <c:v>9.9999997777608894E-3</c:v>
                </c:pt>
                <c:pt idx="133">
                  <c:v>9.9999997773927204E-3</c:v>
                </c:pt>
                <c:pt idx="134">
                  <c:v>9.9999997771290702E-3</c:v>
                </c:pt>
                <c:pt idx="135">
                  <c:v>9.9999997769407399E-3</c:v>
                </c:pt>
                <c:pt idx="136">
                  <c:v>9.9999997768065192E-3</c:v>
                </c:pt>
                <c:pt idx="137">
                  <c:v>9.9999997767111094E-3</c:v>
                </c:pt>
                <c:pt idx="138">
                  <c:v>9.9999997766434499E-3</c:v>
                </c:pt>
                <c:pt idx="139">
                  <c:v>9.9999997765955802E-3</c:v>
                </c:pt>
                <c:pt idx="140">
                  <c:v>9.9999997765617896E-3</c:v>
                </c:pt>
                <c:pt idx="141">
                  <c:v>9.9999997765379996E-3</c:v>
                </c:pt>
                <c:pt idx="142">
                  <c:v>9.9999997765212803E-3</c:v>
                </c:pt>
                <c:pt idx="143">
                  <c:v>9.9999997765095605E-3</c:v>
                </c:pt>
                <c:pt idx="144">
                  <c:v>9.9999997765013605E-3</c:v>
                </c:pt>
                <c:pt idx="145">
                  <c:v>9.9999997764956394E-3</c:v>
                </c:pt>
                <c:pt idx="146">
                  <c:v>9.9999997764916495E-3</c:v>
                </c:pt>
                <c:pt idx="147">
                  <c:v>9.9999997764888791E-3</c:v>
                </c:pt>
                <c:pt idx="148">
                  <c:v>9.9999997764869501E-3</c:v>
                </c:pt>
                <c:pt idx="149">
                  <c:v>9.9999997764856196E-3</c:v>
                </c:pt>
                <c:pt idx="150">
                  <c:v>9.9999997764846898E-3</c:v>
                </c:pt>
                <c:pt idx="151">
                  <c:v>9.9999997764840393E-3</c:v>
                </c:pt>
                <c:pt idx="152">
                  <c:v>9.9999997764836004E-3</c:v>
                </c:pt>
                <c:pt idx="153">
                  <c:v>9.9999997764832795E-3</c:v>
                </c:pt>
                <c:pt idx="154">
                  <c:v>9.9999997764830505E-3</c:v>
                </c:pt>
                <c:pt idx="155">
                  <c:v>9.9999997764828891E-3</c:v>
                </c:pt>
                <c:pt idx="156">
                  <c:v>9.9999997764827694E-3</c:v>
                </c:pt>
                <c:pt idx="157">
                  <c:v>9.9999997764826896E-3</c:v>
                </c:pt>
                <c:pt idx="158">
                  <c:v>9.9999997764826393E-3</c:v>
                </c:pt>
                <c:pt idx="159">
                  <c:v>9.9999997764825994E-3</c:v>
                </c:pt>
                <c:pt idx="160">
                  <c:v>9.9999997764825804E-3</c:v>
                </c:pt>
                <c:pt idx="161">
                  <c:v>9.9999997764825804E-3</c:v>
                </c:pt>
                <c:pt idx="162">
                  <c:v>9.9999997764825804E-3</c:v>
                </c:pt>
                <c:pt idx="163">
                  <c:v>9.9999997764825804E-3</c:v>
                </c:pt>
                <c:pt idx="164">
                  <c:v>9.9999997764825804E-3</c:v>
                </c:pt>
                <c:pt idx="165">
                  <c:v>9.9999997764825804E-3</c:v>
                </c:pt>
                <c:pt idx="166">
                  <c:v>9.9999997764825804E-3</c:v>
                </c:pt>
                <c:pt idx="167">
                  <c:v>9.9999997764825804E-3</c:v>
                </c:pt>
                <c:pt idx="168">
                  <c:v>9.9999997764825804E-3</c:v>
                </c:pt>
                <c:pt idx="169">
                  <c:v>9.9999997764825804E-3</c:v>
                </c:pt>
                <c:pt idx="170">
                  <c:v>9.9999997764825804E-3</c:v>
                </c:pt>
                <c:pt idx="171">
                  <c:v>9.9999997764825804E-3</c:v>
                </c:pt>
                <c:pt idx="172">
                  <c:v>9.9999997764825804E-3</c:v>
                </c:pt>
                <c:pt idx="173">
                  <c:v>9.9999997764825804E-3</c:v>
                </c:pt>
                <c:pt idx="174">
                  <c:v>9.9999997764825804E-3</c:v>
                </c:pt>
                <c:pt idx="175">
                  <c:v>9.9999997764825804E-3</c:v>
                </c:pt>
                <c:pt idx="176">
                  <c:v>9.9999997764825804E-3</c:v>
                </c:pt>
                <c:pt idx="177">
                  <c:v>9.9999997764825804E-3</c:v>
                </c:pt>
                <c:pt idx="178">
                  <c:v>9.9999997764825804E-3</c:v>
                </c:pt>
                <c:pt idx="179">
                  <c:v>9.9999997764825804E-3</c:v>
                </c:pt>
                <c:pt idx="180">
                  <c:v>9.9999997764825804E-3</c:v>
                </c:pt>
                <c:pt idx="181">
                  <c:v>9.9999997764825804E-3</c:v>
                </c:pt>
                <c:pt idx="182">
                  <c:v>9.9999997764825804E-3</c:v>
                </c:pt>
                <c:pt idx="183">
                  <c:v>9.9999997764825804E-3</c:v>
                </c:pt>
                <c:pt idx="184">
                  <c:v>9.9999997764825804E-3</c:v>
                </c:pt>
                <c:pt idx="185">
                  <c:v>9.9999997764825804E-3</c:v>
                </c:pt>
                <c:pt idx="186">
                  <c:v>9.9999997764825804E-3</c:v>
                </c:pt>
                <c:pt idx="187">
                  <c:v>9.9999997764825804E-3</c:v>
                </c:pt>
                <c:pt idx="188">
                  <c:v>9.9999997764825804E-3</c:v>
                </c:pt>
                <c:pt idx="189">
                  <c:v>9.9999997764825804E-3</c:v>
                </c:pt>
                <c:pt idx="190">
                  <c:v>9.9999997764825804E-3</c:v>
                </c:pt>
                <c:pt idx="191">
                  <c:v>9.9999997764825804E-3</c:v>
                </c:pt>
                <c:pt idx="192">
                  <c:v>9.9999997764825804E-3</c:v>
                </c:pt>
                <c:pt idx="193">
                  <c:v>9.9999997764825804E-3</c:v>
                </c:pt>
                <c:pt idx="194">
                  <c:v>9.9999997764825804E-3</c:v>
                </c:pt>
                <c:pt idx="195">
                  <c:v>9.9999997764825804E-3</c:v>
                </c:pt>
                <c:pt idx="196">
                  <c:v>9.9999997764825804E-3</c:v>
                </c:pt>
                <c:pt idx="197">
                  <c:v>9.9999997764825804E-3</c:v>
                </c:pt>
                <c:pt idx="198">
                  <c:v>9.9999997764825804E-3</c:v>
                </c:pt>
                <c:pt idx="199">
                  <c:v>9.9999997764825804E-3</c:v>
                </c:pt>
              </c:numCache>
            </c:numRef>
          </c:yVal>
          <c:smooth val="0"/>
        </c:ser>
        <c:ser>
          <c:idx val="1"/>
          <c:order val="5"/>
          <c:tx>
            <c:v>1373K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b!$E$3:$E$202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b!$F$3:$F$202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4.9031491408896503E-2</c:v>
                </c:pt>
                <c:pt idx="2">
                  <c:v>4.80638738289575E-2</c:v>
                </c:pt>
                <c:pt idx="3">
                  <c:v>4.7098037298699102E-2</c:v>
                </c:pt>
                <c:pt idx="4">
                  <c:v>4.6134866197383703E-2</c:v>
                </c:pt>
                <c:pt idx="5">
                  <c:v>4.5175237561241401E-2</c:v>
                </c:pt>
                <c:pt idx="6">
                  <c:v>4.4220018688341203E-2</c:v>
                </c:pt>
                <c:pt idx="7">
                  <c:v>4.3270064788070502E-2</c:v>
                </c:pt>
                <c:pt idx="8">
                  <c:v>4.2326216685833501E-2</c:v>
                </c:pt>
                <c:pt idx="9">
                  <c:v>4.1389298593229699E-2</c:v>
                </c:pt>
                <c:pt idx="10">
                  <c:v>4.0460115953552499E-2</c:v>
                </c:pt>
                <c:pt idx="11">
                  <c:v>3.9539453371974502E-2</c:v>
                </c:pt>
                <c:pt idx="12">
                  <c:v>3.8628072639247002E-2</c:v>
                </c:pt>
                <c:pt idx="13">
                  <c:v>3.7726710857156898E-2</c:v>
                </c:pt>
                <c:pt idx="14">
                  <c:v>3.6836078673348503E-2</c:v>
                </c:pt>
                <c:pt idx="15">
                  <c:v>3.5956858632438603E-2</c:v>
                </c:pt>
                <c:pt idx="16">
                  <c:v>3.50897036496403E-2</c:v>
                </c:pt>
                <c:pt idx="17">
                  <c:v>3.42352356123636E-2</c:v>
                </c:pt>
                <c:pt idx="18">
                  <c:v>3.3394044114487799E-2</c:v>
                </c:pt>
                <c:pt idx="19">
                  <c:v>3.2566685327210299E-2</c:v>
                </c:pt>
                <c:pt idx="20">
                  <c:v>3.1753681009567603E-2</c:v>
                </c:pt>
                <c:pt idx="21">
                  <c:v>3.0955517660915199E-2</c:v>
                </c:pt>
                <c:pt idx="22">
                  <c:v>3.0172645816832599E-2</c:v>
                </c:pt>
                <c:pt idx="23">
                  <c:v>2.9405479489113699E-2</c:v>
                </c:pt>
                <c:pt idx="24">
                  <c:v>2.86543957496995E-2</c:v>
                </c:pt>
                <c:pt idx="25">
                  <c:v>2.7919734457626098E-2</c:v>
                </c:pt>
                <c:pt idx="26">
                  <c:v>2.72017981272983E-2</c:v>
                </c:pt>
                <c:pt idx="27">
                  <c:v>2.6500851935660999E-2</c:v>
                </c:pt>
                <c:pt idx="28">
                  <c:v>2.58171238651369E-2</c:v>
                </c:pt>
                <c:pt idx="29">
                  <c:v>2.5150804978526901E-2</c:v>
                </c:pt>
                <c:pt idx="30">
                  <c:v>2.4502049821440601E-2</c:v>
                </c:pt>
                <c:pt idx="31">
                  <c:v>2.3870976947237998E-2</c:v>
                </c:pt>
                <c:pt idx="32">
                  <c:v>2.3257669558921799E-2</c:v>
                </c:pt>
                <c:pt idx="33">
                  <c:v>2.2662176261931899E-2</c:v>
                </c:pt>
                <c:pt idx="34">
                  <c:v>2.2084511921349501E-2</c:v>
                </c:pt>
                <c:pt idx="35">
                  <c:v>2.1524658616638999E-2</c:v>
                </c:pt>
                <c:pt idx="36">
                  <c:v>2.0982566686718201E-2</c:v>
                </c:pt>
                <c:pt idx="37">
                  <c:v>2.04581558578775E-2</c:v>
                </c:pt>
                <c:pt idx="38">
                  <c:v>1.9951316446844801E-2</c:v>
                </c:pt>
                <c:pt idx="39">
                  <c:v>1.94619106311304E-2</c:v>
                </c:pt>
                <c:pt idx="40">
                  <c:v>1.8989773778679501E-2</c:v>
                </c:pt>
                <c:pt idx="41">
                  <c:v>1.85347158287998E-2</c:v>
                </c:pt>
                <c:pt idx="42">
                  <c:v>1.80965227163353E-2</c:v>
                </c:pt>
                <c:pt idx="43">
                  <c:v>1.7674957831103601E-2</c:v>
                </c:pt>
                <c:pt idx="44">
                  <c:v>1.7269763504709899E-2</c:v>
                </c:pt>
                <c:pt idx="45">
                  <c:v>1.6880662516999601E-2</c:v>
                </c:pt>
                <c:pt idx="46">
                  <c:v>1.6507359614593601E-2</c:v>
                </c:pt>
                <c:pt idx="47">
                  <c:v>1.6149543034181701E-2</c:v>
                </c:pt>
                <c:pt idx="48">
                  <c:v>1.5806886023513499E-2</c:v>
                </c:pt>
                <c:pt idx="49">
                  <c:v>1.54790483533267E-2</c:v>
                </c:pt>
                <c:pt idx="50">
                  <c:v>1.5165677813778601E-2</c:v>
                </c:pt>
                <c:pt idx="51">
                  <c:v>1.48664116893087E-2</c:v>
                </c:pt>
                <c:pt idx="52">
                  <c:v>1.4580878206233499E-2</c:v>
                </c:pt>
                <c:pt idx="53">
                  <c:v>1.4308697947778301E-2</c:v>
                </c:pt>
                <c:pt idx="54">
                  <c:v>1.4049485231661E-2</c:v>
                </c:pt>
                <c:pt idx="55">
                  <c:v>1.38028494457723E-2</c:v>
                </c:pt>
                <c:pt idx="56">
                  <c:v>1.3568396337929001E-2</c:v>
                </c:pt>
                <c:pt idx="57">
                  <c:v>1.3345729256116899E-2</c:v>
                </c:pt>
                <c:pt idx="58">
                  <c:v>1.3134450336081E-2</c:v>
                </c:pt>
                <c:pt idx="59">
                  <c:v>1.2934161633558299E-2</c:v>
                </c:pt>
                <c:pt idx="60">
                  <c:v>1.2744466198883701E-2</c:v>
                </c:pt>
                <c:pt idx="61">
                  <c:v>1.25649690921248E-2</c:v>
                </c:pt>
                <c:pt idx="62">
                  <c:v>1.2395278337317499E-2</c:v>
                </c:pt>
                <c:pt idx="63">
                  <c:v>1.2235005814776099E-2</c:v>
                </c:pt>
                <c:pt idx="64">
                  <c:v>1.2083768090842301E-2</c:v>
                </c:pt>
                <c:pt idx="65">
                  <c:v>1.19411871848038E-2</c:v>
                </c:pt>
                <c:pt idx="66">
                  <c:v>1.1806891273070001E-2</c:v>
                </c:pt>
                <c:pt idx="67">
                  <c:v>1.16805153310203E-2</c:v>
                </c:pt>
                <c:pt idx="68">
                  <c:v>1.15617017132532E-2</c:v>
                </c:pt>
                <c:pt idx="69">
                  <c:v>1.1450100673250901E-2</c:v>
                </c:pt>
                <c:pt idx="70">
                  <c:v>1.13453708237399E-2</c:v>
                </c:pt>
                <c:pt idx="71">
                  <c:v>1.1247179539267901E-2</c:v>
                </c:pt>
                <c:pt idx="72">
                  <c:v>1.11552033027359E-2</c:v>
                </c:pt>
                <c:pt idx="73">
                  <c:v>1.1069127997814499E-2</c:v>
                </c:pt>
                <c:pt idx="74">
                  <c:v>1.0988649149345201E-2</c:v>
                </c:pt>
                <c:pt idx="75">
                  <c:v>1.0913472113971499E-2</c:v>
                </c:pt>
                <c:pt idx="76">
                  <c:v>1.08433122233645E-2</c:v>
                </c:pt>
                <c:pt idx="77">
                  <c:v>1.0777894882511199E-2</c:v>
                </c:pt>
                <c:pt idx="78">
                  <c:v>1.07169556256061E-2</c:v>
                </c:pt>
                <c:pt idx="79">
                  <c:v>1.06602401321477E-2</c:v>
                </c:pt>
                <c:pt idx="80">
                  <c:v>1.0607504205874399E-2</c:v>
                </c:pt>
                <c:pt idx="81">
                  <c:v>1.05585137191949E-2</c:v>
                </c:pt>
                <c:pt idx="82">
                  <c:v>1.0513044525764599E-2</c:v>
                </c:pt>
                <c:pt idx="83">
                  <c:v>1.04708823438467E-2</c:v>
                </c:pt>
                <c:pt idx="84">
                  <c:v>1.0431822613062599E-2</c:v>
                </c:pt>
                <c:pt idx="85">
                  <c:v>1.03956703270902E-2</c:v>
                </c:pt>
                <c:pt idx="86">
                  <c:v>1.03622398448119E-2</c:v>
                </c:pt>
                <c:pt idx="87">
                  <c:v>1.0331354682344E-2</c:v>
                </c:pt>
                <c:pt idx="88">
                  <c:v>1.03028472882996E-2</c:v>
                </c:pt>
                <c:pt idx="89">
                  <c:v>1.02765588045479E-2</c:v>
                </c:pt>
                <c:pt idx="90">
                  <c:v>1.02523388146409E-2</c:v>
                </c:pt>
                <c:pt idx="91">
                  <c:v>1.0230045081971499E-2</c:v>
                </c:pt>
                <c:pt idx="92">
                  <c:v>1.0209543279627E-2</c:v>
                </c:pt>
                <c:pt idx="93">
                  <c:v>1.0190706713785099E-2</c:v>
                </c:pt>
                <c:pt idx="94">
                  <c:v>1.01734160423922E-2</c:v>
                </c:pt>
                <c:pt idx="95">
                  <c:v>1.0157558990745399E-2</c:v>
                </c:pt>
                <c:pt idx="96">
                  <c:v>1.01430300654858E-2</c:v>
                </c:pt>
                <c:pt idx="97">
                  <c:v>1.01297302683946E-2</c:v>
                </c:pt>
                <c:pt idx="98">
                  <c:v>1.0117566811271E-2</c:v>
                </c:pt>
                <c:pt idx="99">
                  <c:v>1.01064528330544E-2</c:v>
                </c:pt>
                <c:pt idx="100">
                  <c:v>1.0096307120247301E-2</c:v>
                </c:pt>
                <c:pt idx="101">
                  <c:v>1.00870538315849E-2</c:v>
                </c:pt>
                <c:pt idx="102">
                  <c:v>1.00786222277938E-2</c:v>
                </c:pt>
                <c:pt idx="103">
                  <c:v>1.0070946407182899E-2</c:v>
                </c:pt>
                <c:pt idx="104">
                  <c:v>1.0063965047713201E-2</c:v>
                </c:pt>
                <c:pt idx="105">
                  <c:v>1.0057621156099201E-2</c:v>
                </c:pt>
                <c:pt idx="106">
                  <c:v>1.00518618244135E-2</c:v>
                </c:pt>
                <c:pt idx="107">
                  <c:v>1.0046637994576601E-2</c:v>
                </c:pt>
                <c:pt idx="108">
                  <c:v>1.00419042310453E-2</c:v>
                </c:pt>
                <c:pt idx="109">
                  <c:v>1.00376185019338E-2</c:v>
                </c:pt>
                <c:pt idx="110">
                  <c:v>1.00337419687419E-2</c:v>
                </c:pt>
                <c:pt idx="111">
                  <c:v>1.0030238784798201E-2</c:v>
                </c:pt>
                <c:pt idx="112">
                  <c:v>1.00270759024723E-2</c:v>
                </c:pt>
                <c:pt idx="113">
                  <c:v>1.00242228891599E-2</c:v>
                </c:pt>
                <c:pt idx="114">
                  <c:v>1.00216517519957E-2</c:v>
                </c:pt>
                <c:pt idx="115">
                  <c:v>1.0019336771208901E-2</c:v>
                </c:pt>
                <c:pt idx="116">
                  <c:v>1.0017254342000299E-2</c:v>
                </c:pt>
                <c:pt idx="117">
                  <c:v>1.0015382824784201E-2</c:v>
                </c:pt>
                <c:pt idx="118">
                  <c:v>1.0013702403614299E-2</c:v>
                </c:pt>
                <c:pt idx="119">
                  <c:v>1.0012194952583301E-2</c:v>
                </c:pt>
                <c:pt idx="120">
                  <c:v>1.00108439099699E-2</c:v>
                </c:pt>
                <c:pt idx="121">
                  <c:v>1.0009634159886399E-2</c:v>
                </c:pt>
                <c:pt idx="122">
                  <c:v>1.0008551921167799E-2</c:v>
                </c:pt>
                <c:pt idx="123">
                  <c:v>1.0007584643232001E-2</c:v>
                </c:pt>
                <c:pt idx="124">
                  <c:v>1.0006720908632499E-2</c:v>
                </c:pt>
                <c:pt idx="125">
                  <c:v>1.0005950342018601E-2</c:v>
                </c:pt>
                <c:pt idx="126">
                  <c:v>1.00052635252172E-2</c:v>
                </c:pt>
                <c:pt idx="127">
                  <c:v>1.0004651918146101E-2</c:v>
                </c:pt>
                <c:pt idx="128">
                  <c:v>1.00041077852719E-2</c:v>
                </c:pt>
                <c:pt idx="129">
                  <c:v>1.00036241273263E-2</c:v>
                </c:pt>
                <c:pt idx="130">
                  <c:v>1.0003194618000401E-2</c:v>
                </c:pt>
                <c:pt idx="131">
                  <c:v>1.0002813545337901E-2</c:v>
                </c:pt>
                <c:pt idx="132">
                  <c:v>1.0002475757561E-2</c:v>
                </c:pt>
                <c:pt idx="133">
                  <c:v>1.00021766130616E-2</c:v>
                </c:pt>
                <c:pt idx="134">
                  <c:v>1.0001911934306501E-2</c:v>
                </c:pt>
                <c:pt idx="135">
                  <c:v>1.00016779654076E-2</c:v>
                </c:pt>
                <c:pt idx="136">
                  <c:v>1.0001471333121299E-2</c:v>
                </c:pt>
                <c:pt idx="137">
                  <c:v>1.00012890110492E-2</c:v>
                </c:pt>
                <c:pt idx="138">
                  <c:v>1.00011282868212E-2</c:v>
                </c:pt>
                <c:pt idx="139">
                  <c:v>1.00009867320544E-2</c:v>
                </c:pt>
                <c:pt idx="140">
                  <c:v>1.00008621748898E-2</c:v>
                </c:pt>
                <c:pt idx="141">
                  <c:v>1.00007526749171E-2</c:v>
                </c:pt>
                <c:pt idx="142">
                  <c:v>1.00006565003134E-2</c:v>
                </c:pt>
                <c:pt idx="143">
                  <c:v>1.0000572107024E-2</c:v>
                </c:pt>
                <c:pt idx="144">
                  <c:v>1.0000498119830401E-2</c:v>
                </c:pt>
                <c:pt idx="145">
                  <c:v>1.0000433315154499E-2</c:v>
                </c:pt>
                <c:pt idx="146">
                  <c:v>1.00003766054617E-2</c:v>
                </c:pt>
                <c:pt idx="147">
                  <c:v>1.00003270251299E-2</c:v>
                </c:pt>
                <c:pt idx="148">
                  <c:v>1.00002837176651E-2</c:v>
                </c:pt>
                <c:pt idx="149">
                  <c:v>1.00002459241482E-2</c:v>
                </c:pt>
                <c:pt idx="150">
                  <c:v>1.0000212972807501E-2</c:v>
                </c:pt>
                <c:pt idx="151">
                  <c:v>1.00001842696205E-2</c:v>
                </c:pt>
                <c:pt idx="152">
                  <c:v>1.00001592898514E-2</c:v>
                </c:pt>
                <c:pt idx="153">
                  <c:v>1.00001375704423E-2</c:v>
                </c:pt>
                <c:pt idx="154">
                  <c:v>1.00001187031796E-2</c:v>
                </c:pt>
                <c:pt idx="155">
                  <c:v>1.00001023285641E-2</c:v>
                </c:pt>
                <c:pt idx="156">
                  <c:v>1.0000088130318999E-2</c:v>
                </c:pt>
                <c:pt idx="157">
                  <c:v>1.0000075830475399E-2</c:v>
                </c:pt>
                <c:pt idx="158">
                  <c:v>1.00000651849796E-2</c:v>
                </c:pt>
                <c:pt idx="159">
                  <c:v>1.0000055979771501E-2</c:v>
                </c:pt>
                <c:pt idx="160">
                  <c:v>1.0000048027288501E-2</c:v>
                </c:pt>
                <c:pt idx="161">
                  <c:v>1.00000411633504E-2</c:v>
                </c:pt>
                <c:pt idx="162">
                  <c:v>1.00000352443897E-2</c:v>
                </c:pt>
                <c:pt idx="163">
                  <c:v>1.0000030144989701E-2</c:v>
                </c:pt>
                <c:pt idx="164">
                  <c:v>1.00000257556995E-2</c:v>
                </c:pt>
                <c:pt idx="165">
                  <c:v>1.00000219810978E-2</c:v>
                </c:pt>
                <c:pt idx="166">
                  <c:v>1.00000187380773E-2</c:v>
                </c:pt>
                <c:pt idx="167">
                  <c:v>1.0000015954328201E-2</c:v>
                </c:pt>
                <c:pt idx="168">
                  <c:v>1.00000135669984E-2</c:v>
                </c:pt>
                <c:pt idx="169">
                  <c:v>1.00000115215104E-2</c:v>
                </c:pt>
                <c:pt idx="170">
                  <c:v>1.00000097705196E-2</c:v>
                </c:pt>
                <c:pt idx="171">
                  <c:v>1.0000008272996099E-2</c:v>
                </c:pt>
                <c:pt idx="172">
                  <c:v>1.0000006993417999E-2</c:v>
                </c:pt>
                <c:pt idx="173">
                  <c:v>1.00000059010622E-2</c:v>
                </c:pt>
                <c:pt idx="174">
                  <c:v>1.0000004969382401E-2</c:v>
                </c:pt>
                <c:pt idx="175">
                  <c:v>1.00000041754633E-2</c:v>
                </c:pt>
                <c:pt idx="176">
                  <c:v>1.0000003499543801E-2</c:v>
                </c:pt>
                <c:pt idx="177">
                  <c:v>1.0000002924598799E-2</c:v>
                </c:pt>
                <c:pt idx="178">
                  <c:v>1.0000002435974599E-2</c:v>
                </c:pt>
                <c:pt idx="179">
                  <c:v>1.0000002021070299E-2</c:v>
                </c:pt>
                <c:pt idx="180">
                  <c:v>1.00000016690601E-2</c:v>
                </c:pt>
                <c:pt idx="181">
                  <c:v>1.0000001370651801E-2</c:v>
                </c:pt>
                <c:pt idx="182">
                  <c:v>1.00000011178757E-2</c:v>
                </c:pt>
                <c:pt idx="183">
                  <c:v>1.00000009039023E-2</c:v>
                </c:pt>
                <c:pt idx="184">
                  <c:v>1.0000000722882801E-2</c:v>
                </c:pt>
                <c:pt idx="185">
                  <c:v>1.0000000569811599E-2</c:v>
                </c:pt>
                <c:pt idx="186">
                  <c:v>1.0000000440406101E-2</c:v>
                </c:pt>
                <c:pt idx="187">
                  <c:v>1.00000003310034E-2</c:v>
                </c:pt>
                <c:pt idx="188">
                  <c:v>1.0000000238469701E-2</c:v>
                </c:pt>
                <c:pt idx="189">
                  <c:v>1.00000001601229E-2</c:v>
                </c:pt>
                <c:pt idx="190">
                  <c:v>1.0000000093664099E-2</c:v>
                </c:pt>
                <c:pt idx="191">
                  <c:v>1.0000000037119299E-2</c:v>
                </c:pt>
                <c:pt idx="192">
                  <c:v>9.9999999887877E-3</c:v>
                </c:pt>
                <c:pt idx="193">
                  <c:v>9.9999999471969501E-3</c:v>
                </c:pt>
                <c:pt idx="194">
                  <c:v>9.9999999110638501E-3</c:v>
                </c:pt>
                <c:pt idx="195">
                  <c:v>9.9999998792593796E-3</c:v>
                </c:pt>
                <c:pt idx="196">
                  <c:v>9.99999985077764E-3</c:v>
                </c:pt>
                <c:pt idx="197">
                  <c:v>9.9999998247077594E-3</c:v>
                </c:pt>
                <c:pt idx="198">
                  <c:v>9.99999980020818E-3</c:v>
                </c:pt>
                <c:pt idx="199">
                  <c:v>9.9999997764825804E-3</c:v>
                </c:pt>
              </c:numCache>
            </c:numRef>
          </c:yVal>
          <c:smooth val="0"/>
        </c:ser>
        <c:ser>
          <c:idx val="0"/>
          <c:order val="6"/>
          <c:tx>
            <c:v>1473K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b!$G$3:$G$202</c:f>
              <c:numCache>
                <c:formatCode>General</c:formatCode>
                <c:ptCount val="200"/>
                <c:pt idx="0">
                  <c:v>0.99999999747524304</c:v>
                </c:pt>
                <c:pt idx="1">
                  <c:v>1.9999999949504901</c:v>
                </c:pt>
                <c:pt idx="2">
                  <c:v>2.9999999924257299</c:v>
                </c:pt>
                <c:pt idx="3">
                  <c:v>3.9999999899009699</c:v>
                </c:pt>
                <c:pt idx="4">
                  <c:v>4.99999998737621</c:v>
                </c:pt>
                <c:pt idx="5">
                  <c:v>5.9999999848514598</c:v>
                </c:pt>
                <c:pt idx="6">
                  <c:v>6.9999999823266998</c:v>
                </c:pt>
                <c:pt idx="7">
                  <c:v>7.9999999798019399</c:v>
                </c:pt>
                <c:pt idx="8">
                  <c:v>8.9999999772771808</c:v>
                </c:pt>
                <c:pt idx="9">
                  <c:v>9.9999999747524306</c:v>
                </c:pt>
                <c:pt idx="10">
                  <c:v>10.9999999722277</c:v>
                </c:pt>
                <c:pt idx="11">
                  <c:v>11.9999999697029</c:v>
                </c:pt>
                <c:pt idx="12">
                  <c:v>12.9999999671782</c:v>
                </c:pt>
                <c:pt idx="13">
                  <c:v>13.9999999646534</c:v>
                </c:pt>
                <c:pt idx="14">
                  <c:v>14.9999999621286</c:v>
                </c:pt>
                <c:pt idx="15">
                  <c:v>15.999999959603899</c:v>
                </c:pt>
                <c:pt idx="16">
                  <c:v>16.999999957079101</c:v>
                </c:pt>
                <c:pt idx="17">
                  <c:v>17.999999954554401</c:v>
                </c:pt>
                <c:pt idx="18">
                  <c:v>18.999999952029601</c:v>
                </c:pt>
                <c:pt idx="19">
                  <c:v>19.9999999495049</c:v>
                </c:pt>
                <c:pt idx="20">
                  <c:v>20.9999999469801</c:v>
                </c:pt>
                <c:pt idx="21">
                  <c:v>21.9999999444553</c:v>
                </c:pt>
                <c:pt idx="22">
                  <c:v>22.9999999419306</c:v>
                </c:pt>
                <c:pt idx="23">
                  <c:v>23.9999999394058</c:v>
                </c:pt>
                <c:pt idx="24">
                  <c:v>24.9999999368811</c:v>
                </c:pt>
                <c:pt idx="25">
                  <c:v>25.9999999343563</c:v>
                </c:pt>
                <c:pt idx="26">
                  <c:v>26.999999931831599</c:v>
                </c:pt>
                <c:pt idx="27">
                  <c:v>27.999999929306799</c:v>
                </c:pt>
                <c:pt idx="28">
                  <c:v>28.999999926781999</c:v>
                </c:pt>
                <c:pt idx="29">
                  <c:v>29.999999924257299</c:v>
                </c:pt>
                <c:pt idx="30">
                  <c:v>30.999999921732499</c:v>
                </c:pt>
                <c:pt idx="31">
                  <c:v>31.999999919207799</c:v>
                </c:pt>
                <c:pt idx="32">
                  <c:v>32.999999916683002</c:v>
                </c:pt>
                <c:pt idx="33">
                  <c:v>33.999999914158302</c:v>
                </c:pt>
                <c:pt idx="34">
                  <c:v>34.999999911633502</c:v>
                </c:pt>
                <c:pt idx="35">
                  <c:v>35.999999909108702</c:v>
                </c:pt>
                <c:pt idx="36">
                  <c:v>36.999999906584002</c:v>
                </c:pt>
                <c:pt idx="37">
                  <c:v>37.999999904059202</c:v>
                </c:pt>
                <c:pt idx="38">
                  <c:v>38.999999901534501</c:v>
                </c:pt>
                <c:pt idx="39">
                  <c:v>39.999999899009701</c:v>
                </c:pt>
                <c:pt idx="40">
                  <c:v>40.999999896485001</c:v>
                </c:pt>
                <c:pt idx="41">
                  <c:v>41.999999893960201</c:v>
                </c:pt>
                <c:pt idx="42">
                  <c:v>42.999999891435401</c:v>
                </c:pt>
                <c:pt idx="43">
                  <c:v>43.9999998889107</c:v>
                </c:pt>
                <c:pt idx="44">
                  <c:v>44.999999886385901</c:v>
                </c:pt>
                <c:pt idx="45">
                  <c:v>45.9999998838612</c:v>
                </c:pt>
                <c:pt idx="46">
                  <c:v>46.9999998813364</c:v>
                </c:pt>
                <c:pt idx="47">
                  <c:v>47.9999998788116</c:v>
                </c:pt>
                <c:pt idx="48">
                  <c:v>48.9999998762869</c:v>
                </c:pt>
                <c:pt idx="49">
                  <c:v>49.9999998737621</c:v>
                </c:pt>
                <c:pt idx="50">
                  <c:v>50.999999871237399</c:v>
                </c:pt>
                <c:pt idx="51">
                  <c:v>51.999999868712599</c:v>
                </c:pt>
                <c:pt idx="52">
                  <c:v>52.999999866187899</c:v>
                </c:pt>
                <c:pt idx="53">
                  <c:v>53.999999863663099</c:v>
                </c:pt>
                <c:pt idx="54">
                  <c:v>54.999999861138299</c:v>
                </c:pt>
                <c:pt idx="55">
                  <c:v>55.999999858613599</c:v>
                </c:pt>
                <c:pt idx="56">
                  <c:v>56.999999856088799</c:v>
                </c:pt>
                <c:pt idx="57">
                  <c:v>57.999999853564098</c:v>
                </c:pt>
                <c:pt idx="58">
                  <c:v>58.999999851039298</c:v>
                </c:pt>
                <c:pt idx="59">
                  <c:v>59.999999848514598</c:v>
                </c:pt>
                <c:pt idx="60">
                  <c:v>60.999999845989798</c:v>
                </c:pt>
                <c:pt idx="61">
                  <c:v>61.999999843464998</c:v>
                </c:pt>
                <c:pt idx="62">
                  <c:v>62.999999840940298</c:v>
                </c:pt>
                <c:pt idx="63">
                  <c:v>63.999999838415498</c:v>
                </c:pt>
                <c:pt idx="64">
                  <c:v>64.999999835890804</c:v>
                </c:pt>
                <c:pt idx="65">
                  <c:v>65.999999833366005</c:v>
                </c:pt>
                <c:pt idx="66">
                  <c:v>66.999999830841304</c:v>
                </c:pt>
                <c:pt idx="67">
                  <c:v>67.999999828316504</c:v>
                </c:pt>
                <c:pt idx="68">
                  <c:v>68.999999825791704</c:v>
                </c:pt>
                <c:pt idx="69">
                  <c:v>69.999999823267004</c:v>
                </c:pt>
                <c:pt idx="70">
                  <c:v>70.999999820742204</c:v>
                </c:pt>
                <c:pt idx="71">
                  <c:v>71.999999818217503</c:v>
                </c:pt>
                <c:pt idx="72">
                  <c:v>72.999999815692703</c:v>
                </c:pt>
                <c:pt idx="73">
                  <c:v>73.999999813168003</c:v>
                </c:pt>
                <c:pt idx="74">
                  <c:v>74.999999810643203</c:v>
                </c:pt>
                <c:pt idx="75">
                  <c:v>75.999999808118403</c:v>
                </c:pt>
                <c:pt idx="76">
                  <c:v>76.999999805593703</c:v>
                </c:pt>
                <c:pt idx="77">
                  <c:v>77.999999803068903</c:v>
                </c:pt>
                <c:pt idx="78">
                  <c:v>78.999999800544202</c:v>
                </c:pt>
                <c:pt idx="79">
                  <c:v>79.999999798019402</c:v>
                </c:pt>
                <c:pt idx="80">
                  <c:v>80.999999795494702</c:v>
                </c:pt>
                <c:pt idx="81">
                  <c:v>81.999999792969902</c:v>
                </c:pt>
                <c:pt idx="82">
                  <c:v>82.999999790445102</c:v>
                </c:pt>
                <c:pt idx="83">
                  <c:v>83.999999787920402</c:v>
                </c:pt>
                <c:pt idx="84">
                  <c:v>84.999999785395602</c:v>
                </c:pt>
                <c:pt idx="85">
                  <c:v>85.999999782870901</c:v>
                </c:pt>
                <c:pt idx="86">
                  <c:v>86.999999780346101</c:v>
                </c:pt>
                <c:pt idx="87">
                  <c:v>87.999999777821401</c:v>
                </c:pt>
                <c:pt idx="88">
                  <c:v>88.999999775296601</c:v>
                </c:pt>
                <c:pt idx="89">
                  <c:v>89.999999772771801</c:v>
                </c:pt>
                <c:pt idx="90">
                  <c:v>90.999999770247101</c:v>
                </c:pt>
                <c:pt idx="91">
                  <c:v>91.999999767722301</c:v>
                </c:pt>
                <c:pt idx="92">
                  <c:v>92.9999997651976</c:v>
                </c:pt>
                <c:pt idx="93">
                  <c:v>93.9999997626728</c:v>
                </c:pt>
                <c:pt idx="94">
                  <c:v>94.9999997601481</c:v>
                </c:pt>
                <c:pt idx="95">
                  <c:v>95.9999997576233</c:v>
                </c:pt>
                <c:pt idx="96">
                  <c:v>96.9999997550985</c:v>
                </c:pt>
                <c:pt idx="97">
                  <c:v>97.9999997525738</c:v>
                </c:pt>
                <c:pt idx="98">
                  <c:v>98.999999750049</c:v>
                </c:pt>
                <c:pt idx="99">
                  <c:v>99.999999747524299</c:v>
                </c:pt>
                <c:pt idx="100">
                  <c:v>100.999999745</c:v>
                </c:pt>
                <c:pt idx="101">
                  <c:v>101.999999742475</c:v>
                </c:pt>
                <c:pt idx="102">
                  <c:v>102.99999973995</c:v>
                </c:pt>
                <c:pt idx="103">
                  <c:v>103.999999737425</c:v>
                </c:pt>
                <c:pt idx="104">
                  <c:v>104.9999997349</c:v>
                </c:pt>
                <c:pt idx="105">
                  <c:v>105.999999732376</c:v>
                </c:pt>
                <c:pt idx="106">
                  <c:v>106.999999729851</c:v>
                </c:pt>
                <c:pt idx="107">
                  <c:v>107.999999727326</c:v>
                </c:pt>
                <c:pt idx="108">
                  <c:v>108.999999724801</c:v>
                </c:pt>
                <c:pt idx="109">
                  <c:v>109.999999722277</c:v>
                </c:pt>
                <c:pt idx="110">
                  <c:v>110.999999719752</c:v>
                </c:pt>
                <c:pt idx="111">
                  <c:v>111.999999717227</c:v>
                </c:pt>
                <c:pt idx="112">
                  <c:v>112.999999714702</c:v>
                </c:pt>
                <c:pt idx="113">
                  <c:v>113.999999712178</c:v>
                </c:pt>
                <c:pt idx="114">
                  <c:v>114.999999709653</c:v>
                </c:pt>
                <c:pt idx="115">
                  <c:v>115.999999707128</c:v>
                </c:pt>
                <c:pt idx="116">
                  <c:v>116.999999704603</c:v>
                </c:pt>
                <c:pt idx="117">
                  <c:v>117.99999970207899</c:v>
                </c:pt>
                <c:pt idx="118">
                  <c:v>118.999999699554</c:v>
                </c:pt>
                <c:pt idx="119">
                  <c:v>119.999999697029</c:v>
                </c:pt>
                <c:pt idx="120">
                  <c:v>120.999999694504</c:v>
                </c:pt>
                <c:pt idx="121">
                  <c:v>121.99999969197999</c:v>
                </c:pt>
                <c:pt idx="122">
                  <c:v>122.999999689455</c:v>
                </c:pt>
                <c:pt idx="123">
                  <c:v>123.99999968693</c:v>
                </c:pt>
                <c:pt idx="124">
                  <c:v>124.999999684405</c:v>
                </c:pt>
                <c:pt idx="125">
                  <c:v>125.99999968188099</c:v>
                </c:pt>
                <c:pt idx="126">
                  <c:v>126.99999967935599</c:v>
                </c:pt>
                <c:pt idx="127">
                  <c:v>127.999999676831</c:v>
                </c:pt>
                <c:pt idx="128">
                  <c:v>128.999999674306</c:v>
                </c:pt>
                <c:pt idx="129">
                  <c:v>129.99999967178201</c:v>
                </c:pt>
                <c:pt idx="130">
                  <c:v>130.99999966925699</c:v>
                </c:pt>
                <c:pt idx="131">
                  <c:v>131.99999966673201</c:v>
                </c:pt>
                <c:pt idx="132">
                  <c:v>132.999999664207</c:v>
                </c:pt>
                <c:pt idx="133">
                  <c:v>133.99999966168301</c:v>
                </c:pt>
                <c:pt idx="134">
                  <c:v>134.99999965915799</c:v>
                </c:pt>
                <c:pt idx="135">
                  <c:v>135.99999965663301</c:v>
                </c:pt>
                <c:pt idx="136">
                  <c:v>136.999999654108</c:v>
                </c:pt>
                <c:pt idx="137">
                  <c:v>137.99999965158301</c:v>
                </c:pt>
                <c:pt idx="138">
                  <c:v>138.99999964905899</c:v>
                </c:pt>
                <c:pt idx="139">
                  <c:v>139.99999964653401</c:v>
                </c:pt>
                <c:pt idx="140">
                  <c:v>140.99999964400899</c:v>
                </c:pt>
                <c:pt idx="141">
                  <c:v>141.99999964148401</c:v>
                </c:pt>
                <c:pt idx="142">
                  <c:v>142.99999963895999</c:v>
                </c:pt>
                <c:pt idx="143">
                  <c:v>143.99999963643501</c:v>
                </c:pt>
                <c:pt idx="144">
                  <c:v>144.99999963390999</c:v>
                </c:pt>
                <c:pt idx="145">
                  <c:v>145.99999963138501</c:v>
                </c:pt>
                <c:pt idx="146">
                  <c:v>146.99999962886099</c:v>
                </c:pt>
                <c:pt idx="147">
                  <c:v>147.99999962633601</c:v>
                </c:pt>
                <c:pt idx="148">
                  <c:v>148.99999962381099</c:v>
                </c:pt>
                <c:pt idx="149">
                  <c:v>149.99999962128601</c:v>
                </c:pt>
                <c:pt idx="150">
                  <c:v>150.99999961876199</c:v>
                </c:pt>
                <c:pt idx="151">
                  <c:v>151.99999961623701</c:v>
                </c:pt>
                <c:pt idx="152">
                  <c:v>152.99999961371199</c:v>
                </c:pt>
                <c:pt idx="153">
                  <c:v>153.99999961118701</c:v>
                </c:pt>
                <c:pt idx="154">
                  <c:v>154.99999960866299</c:v>
                </c:pt>
                <c:pt idx="155">
                  <c:v>155.999999606138</c:v>
                </c:pt>
                <c:pt idx="156">
                  <c:v>156.99999960361299</c:v>
                </c:pt>
                <c:pt idx="157">
                  <c:v>157.99999960108801</c:v>
                </c:pt>
                <c:pt idx="158">
                  <c:v>158.99999959856399</c:v>
                </c:pt>
                <c:pt idx="159">
                  <c:v>159.999999596039</c:v>
                </c:pt>
                <c:pt idx="160">
                  <c:v>160.99999959351399</c:v>
                </c:pt>
                <c:pt idx="161">
                  <c:v>161.99999959098901</c:v>
                </c:pt>
                <c:pt idx="162">
                  <c:v>162.99999958846499</c:v>
                </c:pt>
                <c:pt idx="163">
                  <c:v>163.99999958594</c:v>
                </c:pt>
                <c:pt idx="164">
                  <c:v>164.99999958341499</c:v>
                </c:pt>
                <c:pt idx="165">
                  <c:v>165.99999958089001</c:v>
                </c:pt>
                <c:pt idx="166">
                  <c:v>166.99999957836599</c:v>
                </c:pt>
                <c:pt idx="167">
                  <c:v>167.999999575841</c:v>
                </c:pt>
                <c:pt idx="168">
                  <c:v>168.99999957331599</c:v>
                </c:pt>
                <c:pt idx="169">
                  <c:v>169.999999570791</c:v>
                </c:pt>
                <c:pt idx="170">
                  <c:v>170.99999956826699</c:v>
                </c:pt>
                <c:pt idx="171">
                  <c:v>171.999999565742</c:v>
                </c:pt>
                <c:pt idx="172">
                  <c:v>172.99999956321699</c:v>
                </c:pt>
                <c:pt idx="173">
                  <c:v>173.999999560692</c:v>
                </c:pt>
                <c:pt idx="174">
                  <c:v>174.99999955816699</c:v>
                </c:pt>
                <c:pt idx="175">
                  <c:v>175.999999555643</c:v>
                </c:pt>
                <c:pt idx="176">
                  <c:v>176.99999955311799</c:v>
                </c:pt>
                <c:pt idx="177">
                  <c:v>177.999999550593</c:v>
                </c:pt>
                <c:pt idx="178">
                  <c:v>178.99999954806799</c:v>
                </c:pt>
                <c:pt idx="179">
                  <c:v>179.999999545544</c:v>
                </c:pt>
                <c:pt idx="180">
                  <c:v>180.99999954301899</c:v>
                </c:pt>
                <c:pt idx="181">
                  <c:v>181.999999540494</c:v>
                </c:pt>
                <c:pt idx="182">
                  <c:v>182.99999953796899</c:v>
                </c:pt>
                <c:pt idx="183">
                  <c:v>183.999999535445</c:v>
                </c:pt>
                <c:pt idx="184">
                  <c:v>184.99999953291999</c:v>
                </c:pt>
                <c:pt idx="185">
                  <c:v>185.999999530395</c:v>
                </c:pt>
                <c:pt idx="186">
                  <c:v>186.99999952786999</c:v>
                </c:pt>
                <c:pt idx="187">
                  <c:v>187.999999525346</c:v>
                </c:pt>
                <c:pt idx="188">
                  <c:v>188.99999952282101</c:v>
                </c:pt>
                <c:pt idx="189">
                  <c:v>189.999999520296</c:v>
                </c:pt>
                <c:pt idx="190">
                  <c:v>190.99999951777099</c:v>
                </c:pt>
                <c:pt idx="191">
                  <c:v>191.999999515247</c:v>
                </c:pt>
                <c:pt idx="192">
                  <c:v>192.99999951272201</c:v>
                </c:pt>
                <c:pt idx="193">
                  <c:v>193.999999510197</c:v>
                </c:pt>
                <c:pt idx="194">
                  <c:v>194.99999950767199</c:v>
                </c:pt>
                <c:pt idx="195">
                  <c:v>195.999999505148</c:v>
                </c:pt>
                <c:pt idx="196">
                  <c:v>196.99999950262301</c:v>
                </c:pt>
                <c:pt idx="197">
                  <c:v>197.999999500098</c:v>
                </c:pt>
                <c:pt idx="198">
                  <c:v>198.99999949757299</c:v>
                </c:pt>
                <c:pt idx="199">
                  <c:v>199.999999495049</c:v>
                </c:pt>
              </c:numCache>
            </c:numRef>
          </c:xVal>
          <c:yVal>
            <c:numRef>
              <c:f>b!$H$3:$H$202</c:f>
              <c:numCache>
                <c:formatCode>0.00E+00</c:formatCode>
                <c:ptCount val="200"/>
                <c:pt idx="0">
                  <c:v>5.0000000745057997E-2</c:v>
                </c:pt>
                <c:pt idx="1">
                  <c:v>4.9375749989177597E-2</c:v>
                </c:pt>
                <c:pt idx="2">
                  <c:v>4.8751738020998803E-2</c:v>
                </c:pt>
                <c:pt idx="3">
                  <c:v>4.81282033542558E-2</c:v>
                </c:pt>
                <c:pt idx="4">
                  <c:v>4.7505383955271201E-2</c:v>
                </c:pt>
                <c:pt idx="5">
                  <c:v>4.68835169705583E-2</c:v>
                </c:pt>
                <c:pt idx="6">
                  <c:v>4.6262838455989601E-2</c:v>
                </c:pt>
                <c:pt idx="7">
                  <c:v>4.56435831080454E-2</c:v>
                </c:pt>
                <c:pt idx="8">
                  <c:v>4.5025983997654402E-2</c:v>
                </c:pt>
                <c:pt idx="9">
                  <c:v>4.4410272307127699E-2</c:v>
                </c:pt>
                <c:pt idx="10">
                  <c:v>4.3796677070680898E-2</c:v>
                </c:pt>
                <c:pt idx="11">
                  <c:v>4.3185424919031101E-2</c:v>
                </c:pt>
                <c:pt idx="12">
                  <c:v>4.2576739828540898E-2</c:v>
                </c:pt>
                <c:pt idx="13">
                  <c:v>4.19708428753729E-2</c:v>
                </c:pt>
                <c:pt idx="14">
                  <c:v>4.1367951995103902E-2</c:v>
                </c:pt>
                <c:pt idx="15">
                  <c:v>4.0768281748233097E-2</c:v>
                </c:pt>
                <c:pt idx="16">
                  <c:v>4.0172043092002702E-2</c:v>
                </c:pt>
                <c:pt idx="17">
                  <c:v>3.9579443158935398E-2</c:v>
                </c:pt>
                <c:pt idx="18">
                  <c:v>3.8990685042472301E-2</c:v>
                </c:pt>
                <c:pt idx="19">
                  <c:v>3.8405967590078499E-2</c:v>
                </c:pt>
                <c:pt idx="20">
                  <c:v>3.7825485204163498E-2</c:v>
                </c:pt>
                <c:pt idx="21">
                  <c:v>3.7249427651144702E-2</c:v>
                </c:pt>
                <c:pt idx="22">
                  <c:v>3.6677979878958503E-2</c:v>
                </c:pt>
                <c:pt idx="23">
                  <c:v>3.6111321843305802E-2</c:v>
                </c:pt>
                <c:pt idx="24">
                  <c:v>3.5549628342893103E-2</c:v>
                </c:pt>
                <c:pt idx="25">
                  <c:v>3.4993068863910397E-2</c:v>
                </c:pt>
                <c:pt idx="26">
                  <c:v>3.4441807433962399E-2</c:v>
                </c:pt>
                <c:pt idx="27">
                  <c:v>3.3896002485645997E-2</c:v>
                </c:pt>
                <c:pt idx="28">
                  <c:v>3.3355806729944398E-2</c:v>
                </c:pt>
                <c:pt idx="29">
                  <c:v>3.2821367039583903E-2</c:v>
                </c:pt>
                <c:pt idx="30">
                  <c:v>3.2292824342472999E-2</c:v>
                </c:pt>
                <c:pt idx="31">
                  <c:v>3.1770313525323501E-2</c:v>
                </c:pt>
                <c:pt idx="32">
                  <c:v>3.1253963347524401E-2</c:v>
                </c:pt>
                <c:pt idx="33">
                  <c:v>3.0743896365318601E-2</c:v>
                </c:pt>
                <c:pt idx="34">
                  <c:v>3.0240228866306101E-2</c:v>
                </c:pt>
                <c:pt idx="35">
                  <c:v>2.97430708142764E-2</c:v>
                </c:pt>
                <c:pt idx="36">
                  <c:v>2.92525258043441E-2</c:v>
                </c:pt>
                <c:pt idx="37">
                  <c:v>2.8768691028345599E-2</c:v>
                </c:pt>
                <c:pt idx="38">
                  <c:v>2.8291657250425199E-2</c:v>
                </c:pt>
                <c:pt idx="39">
                  <c:v>2.7821508792721002E-2</c:v>
                </c:pt>
                <c:pt idx="40">
                  <c:v>2.7358323531037398E-2</c:v>
                </c:pt>
                <c:pt idx="41">
                  <c:v>2.6902172900370398E-2</c:v>
                </c:pt>
                <c:pt idx="42">
                  <c:v>2.6453121910130599E-2</c:v>
                </c:pt>
                <c:pt idx="43">
                  <c:v>2.6011229168891401E-2</c:v>
                </c:pt>
                <c:pt idx="44">
                  <c:v>2.5576546918465799E-2</c:v>
                </c:pt>
                <c:pt idx="45">
                  <c:v>2.5149121077104299E-2</c:v>
                </c:pt>
                <c:pt idx="46">
                  <c:v>2.4728991291581699E-2</c:v>
                </c:pt>
                <c:pt idx="47">
                  <c:v>2.4316190997928699E-2</c:v>
                </c:pt>
                <c:pt idx="48">
                  <c:v>2.39107474905478E-2</c:v>
                </c:pt>
                <c:pt idx="49">
                  <c:v>2.35126819994366E-2</c:v>
                </c:pt>
                <c:pt idx="50">
                  <c:v>2.3122009775230101E-2</c:v>
                </c:pt>
                <c:pt idx="51">
                  <c:v>2.2738740181760399E-2</c:v>
                </c:pt>
                <c:pt idx="52">
                  <c:v>2.23628767958193E-2</c:v>
                </c:pt>
                <c:pt idx="53">
                  <c:v>2.19944175138003E-2</c:v>
                </c:pt>
                <c:pt idx="54">
                  <c:v>2.1633354664887201E-2</c:v>
                </c:pt>
                <c:pt idx="55">
                  <c:v>2.12796751304456E-2</c:v>
                </c:pt>
                <c:pt idx="56">
                  <c:v>2.09333604692701E-2</c:v>
                </c:pt>
                <c:pt idx="57">
                  <c:v>2.0594387048329402E-2</c:v>
                </c:pt>
                <c:pt idx="58">
                  <c:v>2.0262726178650801E-2</c:v>
                </c:pt>
                <c:pt idx="59">
                  <c:v>1.9938344255976501E-2</c:v>
                </c:pt>
                <c:pt idx="60">
                  <c:v>1.96212029058262E-2</c:v>
                </c:pt>
                <c:pt idx="61">
                  <c:v>1.93112591325942E-2</c:v>
                </c:pt>
                <c:pt idx="62">
                  <c:v>1.9008465472309902E-2</c:v>
                </c:pt>
                <c:pt idx="63">
                  <c:v>1.8712770148691198E-2</c:v>
                </c:pt>
                <c:pt idx="64">
                  <c:v>1.84241172321204E-2</c:v>
                </c:pt>
                <c:pt idx="65">
                  <c:v>1.8142446801173499E-2</c:v>
                </c:pt>
                <c:pt idx="66">
                  <c:v>1.78676951063379E-2</c:v>
                </c:pt>
                <c:pt idx="67">
                  <c:v>1.7599794735557499E-2</c:v>
                </c:pt>
                <c:pt idx="68">
                  <c:v>1.7338674781246101E-2</c:v>
                </c:pt>
                <c:pt idx="69">
                  <c:v>1.70842610084194E-2</c:v>
                </c:pt>
                <c:pt idx="70">
                  <c:v>1.6836476023598501E-2</c:v>
                </c:pt>
                <c:pt idx="71">
                  <c:v>1.65952394441479E-2</c:v>
                </c:pt>
                <c:pt idx="72">
                  <c:v>1.63604680677156E-2</c:v>
                </c:pt>
                <c:pt idx="73">
                  <c:v>1.6132076041453801E-2</c:v>
                </c:pt>
                <c:pt idx="74">
                  <c:v>1.5909975030707402E-2</c:v>
                </c:pt>
                <c:pt idx="75">
                  <c:v>1.5694074386864099E-2</c:v>
                </c:pt>
                <c:pt idx="76">
                  <c:v>1.5484281314076099E-2</c:v>
                </c:pt>
                <c:pt idx="77">
                  <c:v>1.52805010345667E-2</c:v>
                </c:pt>
                <c:pt idx="78">
                  <c:v>1.50826369522521E-2</c:v>
                </c:pt>
                <c:pt idx="79">
                  <c:v>1.48905908144173E-2</c:v>
                </c:pt>
                <c:pt idx="80">
                  <c:v>1.47042628711977E-2</c:v>
                </c:pt>
                <c:pt idx="81">
                  <c:v>1.45235520326298E-2</c:v>
                </c:pt>
                <c:pt idx="82">
                  <c:v>1.43483560230467E-2</c:v>
                </c:pt>
                <c:pt idx="83">
                  <c:v>1.4178571532608399E-2</c:v>
                </c:pt>
                <c:pt idx="84">
                  <c:v>1.40140943657665E-2</c:v>
                </c:pt>
                <c:pt idx="85">
                  <c:v>1.3854819586479701E-2</c:v>
                </c:pt>
                <c:pt idx="86">
                  <c:v>1.37006416600064E-2</c:v>
                </c:pt>
                <c:pt idx="87">
                  <c:v>1.35514545911159E-2</c:v>
                </c:pt>
                <c:pt idx="88">
                  <c:v>1.34071520585712E-2</c:v>
                </c:pt>
                <c:pt idx="89">
                  <c:v>1.32676275457514E-2</c:v>
                </c:pt>
                <c:pt idx="90">
                  <c:v>1.31327744672923E-2</c:v>
                </c:pt>
                <c:pt idx="91">
                  <c:v>1.30024862916395E-2</c:v>
                </c:pt>
                <c:pt idx="92">
                  <c:v>1.2876656659418E-2</c:v>
                </c:pt>
                <c:pt idx="93">
                  <c:v>1.27551794975388E-2</c:v>
                </c:pt>
                <c:pt idx="94">
                  <c:v>1.26379491289694E-2</c:v>
                </c:pt>
                <c:pt idx="95">
                  <c:v>1.25248603781159E-2</c:v>
                </c:pt>
                <c:pt idx="96">
                  <c:v>1.24158086717659E-2</c:v>
                </c:pt>
                <c:pt idx="97">
                  <c:v>1.23106901355634E-2</c:v>
                </c:pt>
                <c:pt idx="98">
                  <c:v>1.2209401685989E-2</c:v>
                </c:pt>
                <c:pt idx="99">
                  <c:v>1.21118411178369E-2</c:v>
                </c:pt>
                <c:pt idx="100">
                  <c:v>1.2017907187185799E-2</c:v>
                </c:pt>
                <c:pt idx="101">
                  <c:v>1.19274996898729E-2</c:v>
                </c:pt>
                <c:pt idx="102">
                  <c:v>1.18405195354916E-2</c:v>
                </c:pt>
                <c:pt idx="103">
                  <c:v>1.17568688169391E-2</c:v>
                </c:pt>
                <c:pt idx="104">
                  <c:v>1.1676450875551799E-2</c:v>
                </c:pt>
                <c:pt idx="105">
                  <c:v>1.1599170361875501E-2</c:v>
                </c:pt>
                <c:pt idx="106">
                  <c:v>1.1524933292122201E-2</c:v>
                </c:pt>
                <c:pt idx="107">
                  <c:v>1.1453647100376199E-2</c:v>
                </c:pt>
                <c:pt idx="108">
                  <c:v>1.13852206866185E-2</c:v>
                </c:pt>
                <c:pt idx="109">
                  <c:v>1.1319564460642599E-2</c:v>
                </c:pt>
                <c:pt idx="110">
                  <c:v>1.12565903819467E-2</c:v>
                </c:pt>
                <c:pt idx="111">
                  <c:v>1.11962119956858E-2</c:v>
                </c:pt>
                <c:pt idx="112">
                  <c:v>1.11383444647794E-2</c:v>
                </c:pt>
                <c:pt idx="113">
                  <c:v>1.1082904598270601E-2</c:v>
                </c:pt>
                <c:pt idx="114">
                  <c:v>1.10298108760388E-2</c:v>
                </c:pt>
                <c:pt idx="115">
                  <c:v>1.09789834699723E-2</c:v>
                </c:pt>
                <c:pt idx="116">
                  <c:v>1.09303442617088E-2</c:v>
                </c:pt>
                <c:pt idx="117">
                  <c:v>1.08838168570582E-2</c:v>
                </c:pt>
                <c:pt idx="118">
                  <c:v>1.0839326597221E-2</c:v>
                </c:pt>
                <c:pt idx="119">
                  <c:v>1.07968005669198E-2</c:v>
                </c:pt>
                <c:pt idx="120">
                  <c:v>1.07561675995641E-2</c:v>
                </c:pt>
                <c:pt idx="121">
                  <c:v>1.0717358279567501E-2</c:v>
                </c:pt>
                <c:pt idx="122">
                  <c:v>1.06803049419392E-2</c:v>
                </c:pt>
                <c:pt idx="123">
                  <c:v>1.0644941669273E-2</c:v>
                </c:pt>
                <c:pt idx="124">
                  <c:v>1.06112042862547E-2</c:v>
                </c:pt>
                <c:pt idx="125">
                  <c:v>1.05790303518121E-2</c:v>
                </c:pt>
                <c:pt idx="126">
                  <c:v>1.0548359149028399E-2</c:v>
                </c:pt>
                <c:pt idx="127">
                  <c:v>1.05191316729411E-2</c:v>
                </c:pt>
                <c:pt idx="128">
                  <c:v>1.04912906163481E-2</c:v>
                </c:pt>
                <c:pt idx="129">
                  <c:v>1.04647803537379E-2</c:v>
                </c:pt>
                <c:pt idx="130">
                  <c:v>1.04395469234648E-2</c:v>
                </c:pt>
                <c:pt idx="131">
                  <c:v>1.04155380082833E-2</c:v>
                </c:pt>
                <c:pt idx="132">
                  <c:v>1.03927029143565E-2</c:v>
                </c:pt>
                <c:pt idx="133">
                  <c:v>1.03709925488515E-2</c:v>
                </c:pt>
                <c:pt idx="134">
                  <c:v>1.03503593962306E-2</c:v>
                </c:pt>
                <c:pt idx="135">
                  <c:v>1.03307574933462E-2</c:v>
                </c:pt>
                <c:pt idx="136">
                  <c:v>1.03121424034439E-2</c:v>
                </c:pt>
                <c:pt idx="137">
                  <c:v>1.0294471189175701E-2</c:v>
                </c:pt>
                <c:pt idx="138">
                  <c:v>1.0277702384722301E-2</c:v>
                </c:pt>
                <c:pt idx="139">
                  <c:v>1.02617959671196E-2</c:v>
                </c:pt>
                <c:pt idx="140">
                  <c:v>1.02467133268835E-2</c:v>
                </c:pt>
                <c:pt idx="141">
                  <c:v>1.02324172380209E-2</c:v>
                </c:pt>
                <c:pt idx="142">
                  <c:v>1.02188718275135E-2</c:v>
                </c:pt>
                <c:pt idx="143">
                  <c:v>1.0206042544357599E-2</c:v>
                </c:pt>
                <c:pt idx="144">
                  <c:v>1.01938961282384E-2</c:v>
                </c:pt>
                <c:pt idx="145">
                  <c:v>1.0182400577914899E-2</c:v>
                </c:pt>
                <c:pt idx="146">
                  <c:v>1.01715251193871E-2</c:v>
                </c:pt>
                <c:pt idx="147">
                  <c:v>1.01612401739158E-2</c:v>
                </c:pt>
                <c:pt idx="148">
                  <c:v>1.01515173259581E-2</c:v>
                </c:pt>
                <c:pt idx="149">
                  <c:v>1.0142329291082001E-2</c:v>
                </c:pt>
                <c:pt idx="150">
                  <c:v>1.0133649883917699E-2</c:v>
                </c:pt>
                <c:pt idx="151">
                  <c:v>1.01254539862004E-2</c:v>
                </c:pt>
                <c:pt idx="152">
                  <c:v>1.0117717514955601E-2</c:v>
                </c:pt>
                <c:pt idx="153">
                  <c:v>1.0110417390876401E-2</c:v>
                </c:pt>
                <c:pt idx="154">
                  <c:v>1.0103531506935499E-2</c:v>
                </c:pt>
                <c:pt idx="155">
                  <c:v>1.0097038697274E-2</c:v>
                </c:pt>
                <c:pt idx="156">
                  <c:v>1.0090918706406099E-2</c:v>
                </c:pt>
                <c:pt idx="157">
                  <c:v>1.0085152158773199E-2</c:v>
                </c:pt>
                <c:pt idx="158">
                  <c:v>1.0079720528680799E-2</c:v>
                </c:pt>
                <c:pt idx="159">
                  <c:v>1.0074606110645401E-2</c:v>
                </c:pt>
                <c:pt idx="160">
                  <c:v>1.0069791990178999E-2</c:v>
                </c:pt>
                <c:pt idx="161">
                  <c:v>1.0065262015034101E-2</c:v>
                </c:pt>
                <c:pt idx="162">
                  <c:v>1.00610007669281E-2</c:v>
                </c:pt>
                <c:pt idx="163">
                  <c:v>1.0056993533767499E-2</c:v>
                </c:pt>
                <c:pt idx="164">
                  <c:v>1.00532262823842E-2</c:v>
                </c:pt>
                <c:pt idx="165">
                  <c:v>1.0049685631798699E-2</c:v>
                </c:pt>
                <c:pt idx="166">
                  <c:v>1.00463588270196E-2</c:v>
                </c:pt>
                <c:pt idx="167">
                  <c:v>1.00432337133874E-2</c:v>
                </c:pt>
                <c:pt idx="168">
                  <c:v>1.00402987114682E-2</c:v>
                </c:pt>
                <c:pt idx="169">
                  <c:v>1.00375427925021E-2</c:v>
                </c:pt>
                <c:pt idx="170">
                  <c:v>1.00349554544057E-2</c:v>
                </c:pt>
                <c:pt idx="171">
                  <c:v>1.0032526698330701E-2</c:v>
                </c:pt>
                <c:pt idx="172">
                  <c:v>1.00302470057751E-2</c:v>
                </c:pt>
                <c:pt idx="173">
                  <c:v>1.00281073162432E-2</c:v>
                </c:pt>
                <c:pt idx="174">
                  <c:v>1.0026099005449301E-2</c:v>
                </c:pt>
                <c:pt idx="175">
                  <c:v>1.00242138640576E-2</c:v>
                </c:pt>
                <c:pt idx="176">
                  <c:v>1.00224440769493E-2</c:v>
                </c:pt>
                <c:pt idx="177">
                  <c:v>1.00207822030074E-2</c:v>
                </c:pt>
                <c:pt idx="178">
                  <c:v>1.00192211554078E-2</c:v>
                </c:pt>
                <c:pt idx="179">
                  <c:v>1.00177541824034E-2</c:v>
                </c:pt>
                <c:pt idx="180">
                  <c:v>1.00163748485874E-2</c:v>
                </c:pt>
                <c:pt idx="181">
                  <c:v>1.00150770166218E-2</c:v>
                </c:pt>
                <c:pt idx="182">
                  <c:v>1.00138548294139E-2</c:v>
                </c:pt>
                <c:pt idx="183">
                  <c:v>1.0012702692724E-2</c:v>
                </c:pt>
                <c:pt idx="184">
                  <c:v>1.00116152581879E-2</c:v>
                </c:pt>
                <c:pt idx="185">
                  <c:v>1.00105874067326E-2</c:v>
                </c:pt>
                <c:pt idx="186">
                  <c:v>1.00096142323686E-2</c:v>
                </c:pt>
                <c:pt idx="187">
                  <c:v>1.0008691026337099E-2</c:v>
                </c:pt>
                <c:pt idx="188">
                  <c:v>1.0007813261591199E-2</c:v>
                </c:pt>
                <c:pt idx="189">
                  <c:v>1.00069765775896E-2</c:v>
                </c:pt>
                <c:pt idx="190">
                  <c:v>1.00061767653824E-2</c:v>
                </c:pt>
                <c:pt idx="191">
                  <c:v>1.0005409752963001E-2</c:v>
                </c:pt>
                <c:pt idx="192">
                  <c:v>1.00046715908674E-2</c:v>
                </c:pt>
                <c:pt idx="193">
                  <c:v>1.00039584379936E-2</c:v>
                </c:pt>
                <c:pt idx="194">
                  <c:v>1.0003266547619599E-2</c:v>
                </c:pt>
                <c:pt idx="195">
                  <c:v>1.00025922535961E-2</c:v>
                </c:pt>
                <c:pt idx="196">
                  <c:v>1.00019319566875E-2</c:v>
                </c:pt>
                <c:pt idx="197">
                  <c:v>1.0001282111038999E-2</c:v>
                </c:pt>
                <c:pt idx="198">
                  <c:v>1.0000639210743199E-2</c:v>
                </c:pt>
                <c:pt idx="199">
                  <c:v>9.9999997764825804E-3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378400"/>
        <c:axId val="312380080"/>
      </c:scatterChart>
      <c:valAx>
        <c:axId val="312378400"/>
        <c:scaling>
          <c:orientation val="minMax"/>
          <c:max val="1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Distance (um)</a:t>
                </a:r>
                <a:endParaRPr lang="ko-KR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2380080"/>
        <c:crosses val="autoZero"/>
        <c:crossBetween val="midCat"/>
      </c:valAx>
      <c:valAx>
        <c:axId val="31238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600" b="1"/>
                  <a:t>Concentration</a:t>
                </a:r>
                <a:endParaRPr lang="ko-KR" altLang="en-US" sz="16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123784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1800" b="1" dirty="0" smtClean="0"/>
              <a:t>Ln(x^2</a:t>
            </a:r>
            <a:r>
              <a:rPr lang="en-US" altLang="ko-KR" sz="1800" b="1" dirty="0"/>
              <a:t>) </a:t>
            </a:r>
            <a:r>
              <a:rPr lang="en-US" altLang="ko-KR" sz="1800" b="1" dirty="0" err="1"/>
              <a:t>vs</a:t>
            </a:r>
            <a:r>
              <a:rPr lang="en-US" altLang="ko-KR" sz="1800" b="1" dirty="0"/>
              <a:t> 1/T</a:t>
            </a:r>
            <a:endParaRPr lang="ko-KR" altLang="en-US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6.7064476365374451E-2"/>
                  <c:y val="-6.710891227092188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b!$S$2:$S$8</c:f>
              <c:numCache>
                <c:formatCode>General</c:formatCode>
                <c:ptCount val="7"/>
                <c:pt idx="0">
                  <c:v>8.5251491901108269E-4</c:v>
                </c:pt>
                <c:pt idx="1">
                  <c:v>7.855459544383347E-4</c:v>
                </c:pt>
                <c:pt idx="2">
                  <c:v>7.2833211944646763E-4</c:v>
                </c:pt>
                <c:pt idx="3">
                  <c:v>6.7888662593346908E-4</c:v>
                </c:pt>
                <c:pt idx="4">
                  <c:v>8.1766148814390845E-4</c:v>
                </c:pt>
                <c:pt idx="5">
                  <c:v>7.5585789871504159E-4</c:v>
                </c:pt>
                <c:pt idx="6">
                  <c:v>7.0274068868587491E-4</c:v>
                </c:pt>
              </c:numCache>
            </c:numRef>
          </c:xVal>
          <c:yVal>
            <c:numRef>
              <c:f>b!$T$2:$T$8</c:f>
              <c:numCache>
                <c:formatCode>General</c:formatCode>
                <c:ptCount val="7"/>
                <c:pt idx="0">
                  <c:v>4.2801323269925415</c:v>
                </c:pt>
                <c:pt idx="1">
                  <c:v>5.4161004022044201</c:v>
                </c:pt>
                <c:pt idx="2">
                  <c:v>6.3561076606958915</c:v>
                </c:pt>
                <c:pt idx="3">
                  <c:v>7.1670378769122198</c:v>
                </c:pt>
                <c:pt idx="4">
                  <c:v>4.9698132995760007</c:v>
                </c:pt>
                <c:pt idx="5">
                  <c:v>5.8888779583328805</c:v>
                </c:pt>
                <c:pt idx="6">
                  <c:v>6.8023947633243109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265952"/>
        <c:axId val="201266512"/>
      </c:scatterChart>
      <c:valAx>
        <c:axId val="201265952"/>
        <c:scaling>
          <c:orientation val="minMax"/>
          <c:min val="6.0000000000000016E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/>
                  <a:t>1/T</a:t>
                </a:r>
                <a:endParaRPr lang="ko-KR" altLang="en-US" sz="140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266512"/>
        <c:crosses val="autoZero"/>
        <c:crossBetween val="midCat"/>
      </c:valAx>
      <c:valAx>
        <c:axId val="201266512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sz="1400" b="1" dirty="0" smtClean="0"/>
                  <a:t>Ln(x^2</a:t>
                </a:r>
                <a:r>
                  <a:rPr lang="en-US" altLang="ko-KR" sz="1400" b="1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1265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331FF-B963-4AB6-AB0D-604B0D70678B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C894-B1A6-4DCA-A952-4640D81930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507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program FDM</a:t>
            </a:r>
          </a:p>
          <a:p>
            <a:r>
              <a:rPr lang="en-US" altLang="ko-KR" dirty="0" smtClean="0"/>
              <a:t>implicit none</a:t>
            </a:r>
          </a:p>
          <a:p>
            <a:r>
              <a:rPr lang="en-US" altLang="ko-KR" dirty="0" smtClean="0"/>
              <a:t>double precision, </a:t>
            </a:r>
            <a:r>
              <a:rPr lang="en-US" altLang="ko-KR" dirty="0" err="1" smtClean="0"/>
              <a:t>allocatable</a:t>
            </a:r>
            <a:r>
              <a:rPr lang="en-US" altLang="ko-KR" dirty="0" smtClean="0"/>
              <a:t>, dimension(:,:) :: </a:t>
            </a:r>
            <a:r>
              <a:rPr lang="en-US" altLang="ko-KR" dirty="0" err="1" smtClean="0"/>
              <a:t>A,w</a:t>
            </a:r>
            <a:endParaRPr lang="en-US" altLang="ko-KR" dirty="0" smtClean="0"/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T,lam,dt,dx,D,length,R,Total_time,lamda,dummy</a:t>
            </a:r>
            <a:endParaRPr lang="en-US" altLang="ko-KR" dirty="0" smtClean="0"/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i,j,k,timestep,n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print*, "Input temperature (K): "</a:t>
            </a:r>
          </a:p>
          <a:p>
            <a:r>
              <a:rPr lang="en-US" altLang="ko-KR" dirty="0" smtClean="0"/>
              <a:t>read*, T</a:t>
            </a:r>
          </a:p>
          <a:p>
            <a:r>
              <a:rPr lang="en-US" altLang="ko-KR" dirty="0" smtClean="0"/>
              <a:t>print*, "Input time steps: "</a:t>
            </a:r>
          </a:p>
          <a:p>
            <a:r>
              <a:rPr lang="en-US" altLang="ko-KR" dirty="0" smtClean="0"/>
              <a:t>read*, </a:t>
            </a:r>
            <a:r>
              <a:rPr lang="en-US" altLang="ko-KR" dirty="0" err="1" smtClean="0"/>
              <a:t>timestep</a:t>
            </a:r>
            <a:endParaRPr lang="en-US" altLang="ko-KR" dirty="0" smtClean="0"/>
          </a:p>
          <a:p>
            <a:r>
              <a:rPr lang="en-US" altLang="ko-KR" dirty="0" smtClean="0"/>
              <a:t>print*, "Input </a:t>
            </a:r>
            <a:r>
              <a:rPr lang="en-US" altLang="ko-KR" dirty="0" err="1" smtClean="0"/>
              <a:t>delta_t</a:t>
            </a:r>
            <a:r>
              <a:rPr lang="en-US" altLang="ko-KR" dirty="0" smtClean="0"/>
              <a:t> (s): "</a:t>
            </a:r>
          </a:p>
          <a:p>
            <a:r>
              <a:rPr lang="en-US" altLang="ko-KR" dirty="0" smtClean="0"/>
              <a:t>read*, 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r>
              <a:rPr lang="en-US" altLang="ko-KR" dirty="0" smtClean="0"/>
              <a:t>print*, "Input the dx (um): "</a:t>
            </a:r>
          </a:p>
          <a:p>
            <a:r>
              <a:rPr lang="en-US" altLang="ko-KR" dirty="0" smtClean="0"/>
              <a:t>read*, dx</a:t>
            </a:r>
          </a:p>
          <a:p>
            <a:r>
              <a:rPr lang="en-US" altLang="ko-KR" dirty="0" smtClean="0"/>
              <a:t>print*, "Input the number of grid: "</a:t>
            </a:r>
          </a:p>
          <a:p>
            <a:r>
              <a:rPr lang="en-US" altLang="ko-KR" dirty="0" smtClean="0"/>
              <a:t>read*, n</a:t>
            </a:r>
          </a:p>
          <a:p>
            <a:r>
              <a:rPr lang="en-US" altLang="ko-KR" dirty="0" smtClean="0"/>
              <a:t>length=n*dx</a:t>
            </a:r>
          </a:p>
          <a:p>
            <a:r>
              <a:rPr lang="en-US" altLang="ko-KR" dirty="0" err="1" smtClean="0"/>
              <a:t>Total_time</a:t>
            </a:r>
            <a:r>
              <a:rPr lang="en-US" altLang="ko-KR" dirty="0" smtClean="0"/>
              <a:t>=</a:t>
            </a:r>
            <a:r>
              <a:rPr lang="en-US" altLang="ko-KR" dirty="0" err="1" smtClean="0"/>
              <a:t>timestep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dt</a:t>
            </a:r>
            <a:endParaRPr lang="en-US" altLang="ko-KR" dirty="0" smtClean="0"/>
          </a:p>
          <a:p>
            <a:r>
              <a:rPr lang="en-US" altLang="ko-KR" dirty="0" smtClean="0"/>
              <a:t>print*, "FDM simulation begins: "</a:t>
            </a:r>
          </a:p>
          <a:p>
            <a:r>
              <a:rPr lang="en-US" altLang="ko-KR" dirty="0" smtClean="0"/>
              <a:t>print*, "Total time = ", </a:t>
            </a:r>
            <a:r>
              <a:rPr lang="en-US" altLang="ko-KR" dirty="0" err="1" smtClean="0"/>
              <a:t>Total_time</a:t>
            </a:r>
            <a:r>
              <a:rPr lang="en-US" altLang="ko-KR" dirty="0" smtClean="0"/>
              <a:t>, "(s)"</a:t>
            </a:r>
          </a:p>
          <a:p>
            <a:r>
              <a:rPr lang="en-US" altLang="ko-KR" dirty="0" smtClean="0"/>
              <a:t>print*, "Length = ", length, "(um)"</a:t>
            </a:r>
          </a:p>
          <a:p>
            <a:r>
              <a:rPr lang="en-US" altLang="ko-KR" dirty="0" smtClean="0"/>
              <a:t>open(unit=10, file="concentration.txt", status='replace')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R=8.314</a:t>
            </a:r>
          </a:p>
          <a:p>
            <a:r>
              <a:rPr lang="en-US" altLang="ko-KR" dirty="0" smtClean="0"/>
              <a:t>D=4.529*10e-7*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(-147723/(R*T))</a:t>
            </a:r>
          </a:p>
          <a:p>
            <a:r>
              <a:rPr lang="en-US" altLang="ko-KR" dirty="0" smtClean="0"/>
              <a:t>!length=n*dx</a:t>
            </a:r>
          </a:p>
          <a:p>
            <a:r>
              <a:rPr lang="en-US" altLang="ko-KR" dirty="0" smtClean="0"/>
              <a:t>dx=dx*1e-6</a:t>
            </a:r>
          </a:p>
          <a:p>
            <a:r>
              <a:rPr lang="en-US" altLang="ko-KR" dirty="0" err="1" smtClean="0"/>
              <a:t>lamda</a:t>
            </a:r>
            <a:r>
              <a:rPr lang="en-US" altLang="ko-KR" dirty="0" smtClean="0"/>
              <a:t> = D*</a:t>
            </a:r>
            <a:r>
              <a:rPr lang="en-US" altLang="ko-KR" dirty="0" err="1" smtClean="0"/>
              <a:t>dt</a:t>
            </a:r>
            <a:r>
              <a:rPr lang="en-US" altLang="ko-KR" dirty="0" smtClean="0"/>
              <a:t>/((dx)*(dx))</a:t>
            </a:r>
          </a:p>
          <a:p>
            <a:r>
              <a:rPr lang="en-US" altLang="ko-KR" dirty="0" smtClean="0"/>
              <a:t>print*, "</a:t>
            </a:r>
            <a:r>
              <a:rPr lang="en-US" altLang="ko-KR" dirty="0" err="1" smtClean="0"/>
              <a:t>lamda</a:t>
            </a:r>
            <a:r>
              <a:rPr lang="en-US" altLang="ko-KR" dirty="0" smtClean="0"/>
              <a:t>= ", </a:t>
            </a:r>
            <a:r>
              <a:rPr lang="en-US" altLang="ko-KR" dirty="0" err="1" smtClean="0"/>
              <a:t>lamda</a:t>
            </a:r>
            <a:endParaRPr lang="en-US" altLang="ko-KR" dirty="0" smtClean="0"/>
          </a:p>
          <a:p>
            <a:r>
              <a:rPr lang="en-US" altLang="ko-KR" dirty="0" smtClean="0"/>
              <a:t>allocate(A(</a:t>
            </a:r>
            <a:r>
              <a:rPr lang="en-US" altLang="ko-KR" dirty="0" err="1" smtClean="0"/>
              <a:t>n,n</a:t>
            </a:r>
            <a:r>
              <a:rPr lang="en-US" altLang="ko-KR" dirty="0" smtClean="0"/>
              <a:t>))</a:t>
            </a:r>
          </a:p>
          <a:p>
            <a:r>
              <a:rPr lang="en-US" altLang="ko-KR" dirty="0" smtClean="0"/>
              <a:t>allocate(w(</a:t>
            </a:r>
            <a:r>
              <a:rPr lang="en-US" altLang="ko-KR" dirty="0" err="1" smtClean="0"/>
              <a:t>n,timestep</a:t>
            </a:r>
            <a:r>
              <a:rPr lang="en-US" altLang="ko-KR" dirty="0" smtClean="0"/>
              <a:t>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! set matrix A</a:t>
            </a:r>
          </a:p>
          <a:p>
            <a:r>
              <a:rPr lang="en-US" altLang="ko-KR" dirty="0" smtClean="0"/>
              <a:t>A=0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do j=1, n</a:t>
            </a:r>
          </a:p>
          <a:p>
            <a:r>
              <a:rPr lang="en-US" altLang="ko-KR" dirty="0" smtClean="0"/>
              <a:t>if(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==j) then</a:t>
            </a:r>
          </a:p>
          <a:p>
            <a:r>
              <a:rPr lang="en-US" altLang="ko-KR" dirty="0" smtClean="0"/>
              <a:t>A(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1-2*</a:t>
            </a:r>
            <a:r>
              <a:rPr lang="en-US" altLang="ko-KR" dirty="0" err="1" smtClean="0"/>
              <a:t>lamda</a:t>
            </a:r>
            <a:endParaRPr lang="en-US" altLang="ko-KR" dirty="0" smtClean="0"/>
          </a:p>
          <a:p>
            <a:r>
              <a:rPr lang="en-US" altLang="ko-KR" dirty="0" smtClean="0"/>
              <a:t>else if (j==i+1 .OR. j==i-1) then</a:t>
            </a:r>
          </a:p>
          <a:p>
            <a:r>
              <a:rPr lang="en-US" altLang="ko-KR" dirty="0" smtClean="0"/>
              <a:t>A(</a:t>
            </a:r>
            <a:r>
              <a:rPr lang="en-US" altLang="ko-KR" dirty="0" err="1" smtClean="0"/>
              <a:t>i,j</a:t>
            </a:r>
            <a:r>
              <a:rPr lang="en-US" altLang="ko-KR" dirty="0" smtClean="0"/>
              <a:t>) = </a:t>
            </a:r>
            <a:r>
              <a:rPr lang="en-US" altLang="ko-KR" dirty="0" err="1" smtClean="0"/>
              <a:t>lamda</a:t>
            </a:r>
            <a:endParaRPr lang="en-US" altLang="ko-KR" dirty="0" smtClean="0"/>
          </a:p>
          <a:p>
            <a:r>
              <a:rPr lang="en-US" altLang="ko-KR" dirty="0" smtClean="0"/>
              <a:t>end if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! set matrix 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j=1, </a:t>
            </a:r>
            <a:r>
              <a:rPr lang="en-US" altLang="ko-KR" dirty="0" err="1" smtClean="0"/>
              <a:t>timestep</a:t>
            </a:r>
            <a:endParaRPr lang="en-US" altLang="ko-KR" dirty="0" smtClean="0"/>
          </a:p>
          <a:p>
            <a:r>
              <a:rPr lang="en-US" altLang="ko-KR" dirty="0" smtClean="0"/>
              <a:t>w(1,j) = 0.05 ! boundary condition</a:t>
            </a:r>
          </a:p>
          <a:p>
            <a:r>
              <a:rPr lang="en-US" altLang="ko-KR" dirty="0" smtClean="0"/>
              <a:t>w(</a:t>
            </a:r>
            <a:r>
              <a:rPr lang="en-US" altLang="ko-KR" dirty="0" err="1" smtClean="0"/>
              <a:t>n,j</a:t>
            </a:r>
            <a:r>
              <a:rPr lang="en-US" altLang="ko-KR" dirty="0" smtClean="0"/>
              <a:t>) = 0.01 ! boundary condition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w(i,1) = 0.01 ! initial condition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j=1, timestep-1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=2, n-1</a:t>
            </a:r>
          </a:p>
          <a:p>
            <a:r>
              <a:rPr lang="en-US" altLang="ko-KR" dirty="0" smtClean="0"/>
              <a:t>dummy = 0</a:t>
            </a:r>
          </a:p>
          <a:p>
            <a:r>
              <a:rPr lang="en-US" altLang="ko-KR" dirty="0" smtClean="0"/>
              <a:t>	do k=1,n</a:t>
            </a:r>
          </a:p>
          <a:p>
            <a:r>
              <a:rPr lang="en-US" altLang="ko-KR" dirty="0" smtClean="0"/>
              <a:t>	dummy = dummy + A(</a:t>
            </a:r>
            <a:r>
              <a:rPr lang="en-US" altLang="ko-KR" dirty="0" err="1" smtClean="0"/>
              <a:t>i,k</a:t>
            </a:r>
            <a:r>
              <a:rPr lang="en-US" altLang="ko-KR" dirty="0" smtClean="0"/>
              <a:t>)*w(</a:t>
            </a:r>
            <a:r>
              <a:rPr lang="en-US" altLang="ko-KR" dirty="0" err="1" smtClean="0"/>
              <a:t>k,j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	end do</a:t>
            </a:r>
          </a:p>
          <a:p>
            <a:r>
              <a:rPr lang="en-US" altLang="ko-KR" dirty="0" smtClean="0"/>
              <a:t>	w(i,j+1) = dummy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	if(w(i,j+1) &lt; 0.01) then</a:t>
            </a:r>
          </a:p>
          <a:p>
            <a:r>
              <a:rPr lang="en-US" altLang="ko-KR" dirty="0" smtClean="0"/>
              <a:t>	w(i,j+1) = 0.01</a:t>
            </a:r>
          </a:p>
          <a:p>
            <a:r>
              <a:rPr lang="en-US" altLang="ko-KR" dirty="0" smtClean="0"/>
              <a:t>	exit</a:t>
            </a:r>
          </a:p>
          <a:p>
            <a:r>
              <a:rPr lang="en-US" altLang="ko-KR" dirty="0" smtClean="0"/>
              <a:t>	end if</a:t>
            </a:r>
          </a:p>
          <a:p>
            <a:r>
              <a:rPr lang="en-US" altLang="ko-KR" dirty="0" smtClean="0"/>
              <a:t>end do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dx=dx*1e+6</a:t>
            </a:r>
          </a:p>
          <a:p>
            <a:r>
              <a:rPr lang="en-US" altLang="ko-KR" dirty="0" smtClean="0"/>
              <a:t>write(10,*) "t= ", </a:t>
            </a:r>
            <a:r>
              <a:rPr lang="en-US" altLang="ko-KR" dirty="0" err="1" smtClean="0"/>
              <a:t>Total_time</a:t>
            </a:r>
            <a:endParaRPr lang="en-US" altLang="ko-KR" dirty="0" smtClean="0"/>
          </a:p>
          <a:p>
            <a:r>
              <a:rPr lang="en-US" altLang="ko-KR" dirty="0" smtClean="0"/>
              <a:t>write(10,*) "x (um)            ", "</a:t>
            </a:r>
            <a:r>
              <a:rPr lang="en-US" altLang="ko-KR" dirty="0" err="1" smtClean="0"/>
              <a:t>Concentraton</a:t>
            </a:r>
            <a:r>
              <a:rPr lang="en-US" altLang="ko-KR" dirty="0" smtClean="0"/>
              <a:t>:"</a:t>
            </a:r>
          </a:p>
          <a:p>
            <a:r>
              <a:rPr lang="en-US" altLang="ko-KR" dirty="0" smtClean="0"/>
              <a:t>	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	write(10,*) dx*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w(</a:t>
            </a:r>
            <a:r>
              <a:rPr lang="en-US" altLang="ko-KR" dirty="0" err="1" smtClean="0"/>
              <a:t>i,timestep</a:t>
            </a:r>
            <a:r>
              <a:rPr lang="en-US" altLang="ko-KR" dirty="0" smtClean="0"/>
              <a:t>) </a:t>
            </a:r>
          </a:p>
          <a:p>
            <a:r>
              <a:rPr lang="en-US" altLang="ko-KR" dirty="0" smtClean="0"/>
              <a:t>	end do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end program FDM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0C894-B1A6-4DCA-A952-4640D81930F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90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08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46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04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2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6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05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76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53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0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05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72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2B38-C10F-4D85-A169-14949B45555D}" type="datetimeFigureOut">
              <a:rPr lang="ko-KR" altLang="en-US" smtClean="0"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2EF6D-DC3F-4C4F-B09F-4F8786477B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52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HW#8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대학원 </a:t>
            </a:r>
            <a:r>
              <a:rPr lang="en-US" altLang="ko-KR" dirty="0" smtClean="0"/>
              <a:t>20162548 </a:t>
            </a:r>
            <a:r>
              <a:rPr lang="ko-KR" altLang="en-US" dirty="0" smtClean="0"/>
              <a:t>신소재공학과</a:t>
            </a:r>
            <a:endParaRPr lang="en-US" altLang="ko-KR" dirty="0" smtClean="0"/>
          </a:p>
          <a:p>
            <a:r>
              <a:rPr lang="ko-KR" altLang="en-US" dirty="0" smtClean="0"/>
              <a:t>김진수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50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69" y="2040348"/>
            <a:ext cx="5724525" cy="38195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894" y="2791782"/>
            <a:ext cx="5508762" cy="11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75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56420" y="4231457"/>
            <a:ext cx="281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/>
              <a:t>! set matrix A</a:t>
            </a:r>
          </a:p>
          <a:p>
            <a:r>
              <a:rPr lang="en-US" altLang="ko-KR" sz="1200" b="1" dirty="0" smtClean="0"/>
              <a:t>A=0</a:t>
            </a:r>
          </a:p>
          <a:p>
            <a:r>
              <a:rPr lang="en-US" altLang="ko-KR" sz="1200" b="1" dirty="0" smtClean="0"/>
              <a:t>do </a:t>
            </a:r>
            <a:r>
              <a:rPr lang="en-US" altLang="ko-KR" sz="1200" b="1" dirty="0" err="1" smtClean="0"/>
              <a:t>i</a:t>
            </a:r>
            <a:r>
              <a:rPr lang="en-US" altLang="ko-KR" sz="1200" b="1" dirty="0" smtClean="0"/>
              <a:t>=1,n</a:t>
            </a:r>
          </a:p>
          <a:p>
            <a:r>
              <a:rPr lang="en-US" altLang="ko-KR" sz="1200" b="1" dirty="0" smtClean="0"/>
              <a:t>do j=1, n</a:t>
            </a:r>
          </a:p>
          <a:p>
            <a:r>
              <a:rPr lang="en-US" altLang="ko-KR" sz="1200" b="1" dirty="0" smtClean="0"/>
              <a:t>if(</a:t>
            </a:r>
            <a:r>
              <a:rPr lang="en-US" altLang="ko-KR" sz="1200" b="1" dirty="0" err="1" smtClean="0"/>
              <a:t>i</a:t>
            </a:r>
            <a:r>
              <a:rPr lang="en-US" altLang="ko-KR" sz="1200" b="1" dirty="0" smtClean="0"/>
              <a:t>==j) then</a:t>
            </a:r>
          </a:p>
          <a:p>
            <a:r>
              <a:rPr lang="en-US" altLang="ko-KR" sz="1200" b="1" dirty="0" smtClean="0"/>
              <a:t>A(</a:t>
            </a:r>
            <a:r>
              <a:rPr lang="en-US" altLang="ko-KR" sz="1200" b="1" dirty="0" err="1" smtClean="0"/>
              <a:t>i,j</a:t>
            </a:r>
            <a:r>
              <a:rPr lang="en-US" altLang="ko-KR" sz="1200" b="1" dirty="0" smtClean="0"/>
              <a:t>) = 1-2*</a:t>
            </a:r>
            <a:r>
              <a:rPr lang="en-US" altLang="ko-KR" sz="1200" b="1" dirty="0" err="1" smtClean="0"/>
              <a:t>lamda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else if (j==i+1 .OR. j==i-1) then</a:t>
            </a:r>
          </a:p>
          <a:p>
            <a:r>
              <a:rPr lang="en-US" altLang="ko-KR" sz="1200" b="1" dirty="0" smtClean="0"/>
              <a:t>A(</a:t>
            </a:r>
            <a:r>
              <a:rPr lang="en-US" altLang="ko-KR" sz="1200" b="1" dirty="0" err="1" smtClean="0"/>
              <a:t>i,j</a:t>
            </a:r>
            <a:r>
              <a:rPr lang="en-US" altLang="ko-KR" sz="1200" b="1" dirty="0" smtClean="0"/>
              <a:t>) = </a:t>
            </a:r>
            <a:r>
              <a:rPr lang="en-US" altLang="ko-KR" sz="1200" b="1" dirty="0" err="1" smtClean="0"/>
              <a:t>lamda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end if</a:t>
            </a:r>
          </a:p>
          <a:p>
            <a:r>
              <a:rPr lang="en-US" altLang="ko-KR" sz="1200" b="1" dirty="0" smtClean="0"/>
              <a:t>end do</a:t>
            </a:r>
          </a:p>
          <a:p>
            <a:r>
              <a:rPr lang="en-US" altLang="ko-KR" sz="1200" b="1" dirty="0" smtClean="0"/>
              <a:t>end do</a:t>
            </a:r>
          </a:p>
          <a:p>
            <a:r>
              <a:rPr lang="en-US" altLang="ko-KR" sz="1200" b="1" dirty="0" smtClean="0"/>
              <a:t>! set matrix A</a:t>
            </a:r>
            <a:endParaRPr lang="en-US" altLang="ko-KR" sz="1200" b="1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8170606" y="1994305"/>
            <a:ext cx="31831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/>
              <a:t>do j=1, </a:t>
            </a:r>
            <a:r>
              <a:rPr lang="en-US" altLang="ko-KR" sz="1200" b="1" dirty="0" err="1" smtClean="0"/>
              <a:t>timestep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w(1,j) = 0.05 ! boundary condition</a:t>
            </a:r>
          </a:p>
          <a:p>
            <a:r>
              <a:rPr lang="en-US" altLang="ko-KR" sz="1200" b="1" dirty="0" smtClean="0"/>
              <a:t>w(</a:t>
            </a:r>
            <a:r>
              <a:rPr lang="en-US" altLang="ko-KR" sz="1200" b="1" dirty="0" err="1" smtClean="0"/>
              <a:t>n,j</a:t>
            </a:r>
            <a:r>
              <a:rPr lang="en-US" altLang="ko-KR" sz="1200" b="1" dirty="0" smtClean="0"/>
              <a:t>) = 0.01 ! boundary condition</a:t>
            </a:r>
          </a:p>
          <a:p>
            <a:r>
              <a:rPr lang="en-US" altLang="ko-KR" sz="1200" b="1" dirty="0" smtClean="0"/>
              <a:t>end do</a:t>
            </a:r>
          </a:p>
          <a:p>
            <a:r>
              <a:rPr lang="en-US" altLang="ko-KR" sz="1200" b="1" dirty="0" smtClean="0"/>
              <a:t>do </a:t>
            </a:r>
            <a:r>
              <a:rPr lang="en-US" altLang="ko-KR" sz="1200" b="1" dirty="0" err="1" smtClean="0"/>
              <a:t>i</a:t>
            </a:r>
            <a:r>
              <a:rPr lang="en-US" altLang="ko-KR" sz="1200" b="1" dirty="0" smtClean="0"/>
              <a:t>=1, n</a:t>
            </a:r>
          </a:p>
          <a:p>
            <a:r>
              <a:rPr lang="en-US" altLang="ko-KR" sz="1200" b="1" dirty="0" smtClean="0"/>
              <a:t>w(i,1) = 0.01 ! initial condition</a:t>
            </a:r>
          </a:p>
          <a:p>
            <a:r>
              <a:rPr lang="en-US" altLang="ko-KR" sz="1200" b="1" dirty="0" smtClean="0"/>
              <a:t>end do</a:t>
            </a:r>
            <a:endParaRPr lang="en-US" altLang="ko-KR" sz="1200" b="1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8170606" y="3682917"/>
            <a:ext cx="34806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/>
              <a:t>do j=1, timestep-1</a:t>
            </a:r>
          </a:p>
          <a:p>
            <a:r>
              <a:rPr lang="en-US" altLang="ko-KR" sz="1200" b="1" dirty="0" smtClean="0"/>
              <a:t>do </a:t>
            </a:r>
            <a:r>
              <a:rPr lang="en-US" altLang="ko-KR" sz="1200" b="1" dirty="0" err="1" smtClean="0"/>
              <a:t>i</a:t>
            </a:r>
            <a:r>
              <a:rPr lang="en-US" altLang="ko-KR" sz="1200" b="1" dirty="0" smtClean="0"/>
              <a:t>=2, n-1</a:t>
            </a:r>
          </a:p>
          <a:p>
            <a:r>
              <a:rPr lang="en-US" altLang="ko-KR" sz="1200" b="1" dirty="0" smtClean="0"/>
              <a:t>dummy = 0</a:t>
            </a:r>
          </a:p>
          <a:p>
            <a:r>
              <a:rPr lang="en-US" altLang="ko-KR" sz="1200" b="1" dirty="0" smtClean="0"/>
              <a:t>	do k=1,n</a:t>
            </a:r>
          </a:p>
          <a:p>
            <a:r>
              <a:rPr lang="en-US" altLang="ko-KR" sz="1200" b="1" dirty="0" smtClean="0"/>
              <a:t>	dummy = dummy + A(</a:t>
            </a:r>
            <a:r>
              <a:rPr lang="en-US" altLang="ko-KR" sz="1200" b="1" dirty="0" err="1" smtClean="0"/>
              <a:t>i,k</a:t>
            </a:r>
            <a:r>
              <a:rPr lang="en-US" altLang="ko-KR" sz="1200" b="1" dirty="0" smtClean="0"/>
              <a:t>)*w(</a:t>
            </a:r>
            <a:r>
              <a:rPr lang="en-US" altLang="ko-KR" sz="1200" b="1" dirty="0" err="1" smtClean="0"/>
              <a:t>k,j</a:t>
            </a:r>
            <a:r>
              <a:rPr lang="en-US" altLang="ko-KR" sz="1200" b="1" dirty="0" smtClean="0"/>
              <a:t>)</a:t>
            </a:r>
          </a:p>
          <a:p>
            <a:r>
              <a:rPr lang="en-US" altLang="ko-KR" sz="1200" b="1" dirty="0" smtClean="0"/>
              <a:t>	end do</a:t>
            </a:r>
          </a:p>
          <a:p>
            <a:r>
              <a:rPr lang="en-US" altLang="ko-KR" sz="1200" b="1" dirty="0" smtClean="0"/>
              <a:t>	w(i,j+1) = dummy</a:t>
            </a:r>
          </a:p>
          <a:p>
            <a:r>
              <a:rPr lang="en-US" altLang="ko-KR" sz="1200" b="1" dirty="0" smtClean="0"/>
              <a:t>end do</a:t>
            </a:r>
          </a:p>
          <a:p>
            <a:r>
              <a:rPr lang="en-US" altLang="ko-KR" sz="1200" b="1" dirty="0" smtClean="0"/>
              <a:t>	if(w(i,j+1) &lt; 0.01) then</a:t>
            </a:r>
          </a:p>
          <a:p>
            <a:r>
              <a:rPr lang="en-US" altLang="ko-KR" sz="1200" b="1" dirty="0" smtClean="0"/>
              <a:t>	w(i,j+1) = 0.01</a:t>
            </a:r>
          </a:p>
          <a:p>
            <a:r>
              <a:rPr lang="en-US" altLang="ko-KR" sz="1200" b="1" dirty="0" smtClean="0"/>
              <a:t>	exit</a:t>
            </a:r>
          </a:p>
          <a:p>
            <a:r>
              <a:rPr lang="en-US" altLang="ko-KR" sz="1200" b="1" dirty="0" smtClean="0"/>
              <a:t>	end if</a:t>
            </a:r>
          </a:p>
          <a:p>
            <a:r>
              <a:rPr lang="en-US" altLang="ko-KR" sz="1200" b="1" dirty="0" smtClean="0"/>
              <a:t>end do</a:t>
            </a:r>
            <a:endParaRPr lang="en-US" altLang="ko-KR" sz="1200" b="1" dirty="0" smtClean="0"/>
          </a:p>
        </p:txBody>
      </p:sp>
      <p:sp>
        <p:nvSpPr>
          <p:cNvPr id="8" name="직사각형 7"/>
          <p:cNvSpPr/>
          <p:nvPr/>
        </p:nvSpPr>
        <p:spPr>
          <a:xfrm>
            <a:off x="356420" y="2274838"/>
            <a:ext cx="28808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/>
              <a:t>R=8.314</a:t>
            </a:r>
          </a:p>
          <a:p>
            <a:r>
              <a:rPr lang="en-US" altLang="ko-KR" sz="1200" b="1" dirty="0" smtClean="0"/>
              <a:t>D=4.529*10e-7*</a:t>
            </a:r>
            <a:r>
              <a:rPr lang="en-US" altLang="ko-KR" sz="1200" b="1" dirty="0" err="1" smtClean="0"/>
              <a:t>exp</a:t>
            </a:r>
            <a:r>
              <a:rPr lang="en-US" altLang="ko-KR" sz="1200" b="1" dirty="0" smtClean="0"/>
              <a:t>(-147723/(R*T))</a:t>
            </a:r>
          </a:p>
          <a:p>
            <a:r>
              <a:rPr lang="en-US" altLang="ko-KR" sz="1200" b="1" dirty="0" smtClean="0"/>
              <a:t>!length=n*dx</a:t>
            </a:r>
          </a:p>
          <a:p>
            <a:r>
              <a:rPr lang="en-US" altLang="ko-KR" sz="1200" b="1" dirty="0" smtClean="0"/>
              <a:t>dx=dx*1e-6</a:t>
            </a:r>
          </a:p>
          <a:p>
            <a:r>
              <a:rPr lang="en-US" altLang="ko-KR" sz="1200" b="1" dirty="0" err="1" smtClean="0"/>
              <a:t>lamda</a:t>
            </a:r>
            <a:r>
              <a:rPr lang="en-US" altLang="ko-KR" sz="1200" b="1" dirty="0" smtClean="0"/>
              <a:t> = D*</a:t>
            </a:r>
            <a:r>
              <a:rPr lang="en-US" altLang="ko-KR" sz="1200" b="1" dirty="0" err="1" smtClean="0"/>
              <a:t>dt</a:t>
            </a:r>
            <a:r>
              <a:rPr lang="en-US" altLang="ko-KR" sz="1200" b="1" dirty="0" smtClean="0"/>
              <a:t>/((dx)*(dx))</a:t>
            </a:r>
          </a:p>
          <a:p>
            <a:r>
              <a:rPr lang="en-US" altLang="ko-KR" sz="1200" b="1" dirty="0" smtClean="0"/>
              <a:t>print*, "</a:t>
            </a:r>
            <a:r>
              <a:rPr lang="en-US" altLang="ko-KR" sz="1200" b="1" dirty="0" err="1" smtClean="0"/>
              <a:t>lamda</a:t>
            </a:r>
            <a:r>
              <a:rPr lang="en-US" altLang="ko-KR" sz="1200" b="1" dirty="0" smtClean="0"/>
              <a:t>= ", </a:t>
            </a:r>
            <a:r>
              <a:rPr lang="en-US" altLang="ko-KR" sz="1200" b="1" dirty="0" err="1" smtClean="0"/>
              <a:t>lamda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allocate(A(</a:t>
            </a:r>
            <a:r>
              <a:rPr lang="en-US" altLang="ko-KR" sz="1200" b="1" dirty="0" err="1" smtClean="0"/>
              <a:t>n,n</a:t>
            </a:r>
            <a:r>
              <a:rPr lang="en-US" altLang="ko-KR" sz="1200" b="1" dirty="0" smtClean="0"/>
              <a:t>))</a:t>
            </a:r>
          </a:p>
          <a:p>
            <a:r>
              <a:rPr lang="en-US" altLang="ko-KR" sz="1200" b="1" dirty="0" smtClean="0"/>
              <a:t>allocate(w(</a:t>
            </a:r>
            <a:r>
              <a:rPr lang="en-US" altLang="ko-KR" sz="1200" b="1" dirty="0" err="1" smtClean="0"/>
              <a:t>n,timestep</a:t>
            </a:r>
            <a:r>
              <a:rPr lang="en-US" altLang="ko-KR" sz="1200" b="1" dirty="0" smtClean="0"/>
              <a:t>))</a:t>
            </a:r>
            <a:endParaRPr lang="en-US" altLang="ko-KR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16946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(a) How does the injection distance (x) depend on injection time? 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291221"/>
              </p:ext>
            </p:extLst>
          </p:nvPr>
        </p:nvGraphicFramePr>
        <p:xfrm>
          <a:off x="321392" y="1690688"/>
          <a:ext cx="6600518" cy="391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833033"/>
              </p:ext>
            </p:extLst>
          </p:nvPr>
        </p:nvGraphicFramePr>
        <p:xfrm>
          <a:off x="6966155" y="19590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024" y="5661998"/>
            <a:ext cx="3362325" cy="981075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4782493" y="5914276"/>
            <a:ext cx="935865" cy="47651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162890" y="5671837"/>
            <a:ext cx="2343955" cy="981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17"/>
              <p:cNvSpPr txBox="1"/>
              <p:nvPr/>
            </p:nvSpPr>
            <p:spPr>
              <a:xfrm>
                <a:off x="5673492" y="5811095"/>
                <a:ext cx="3322749" cy="682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ko-KR" sz="3600" b="1" i="1" smtClean="0">
                          <a:latin typeface="Cambria Math" panose="02040503050406030204" pitchFamily="18" charset="0"/>
                        </a:rPr>
                        <m:t> ∝ </m:t>
                      </m:r>
                      <m:rad>
                        <m:radPr>
                          <m:degHide m:val="on"/>
                          <m:ctrlP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rad>
                    </m:oMath>
                  </m:oMathPara>
                </a14:m>
                <a:endParaRPr lang="ko-KR" altLang="en-US" b="1" dirty="0"/>
              </a:p>
            </p:txBody>
          </p:sp>
        </mc:Choice>
        <mc:Fallback>
          <p:sp>
            <p:nvSpPr>
              <p:cNvPr id="10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492" y="5811095"/>
                <a:ext cx="3322749" cy="6828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646607" y="4748981"/>
            <a:ext cx="514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=0.01s, dx=2um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75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(b) How does the injection distance (x) depend on temperature? 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372342"/>
              </p:ext>
            </p:extLst>
          </p:nvPr>
        </p:nvGraphicFramePr>
        <p:xfrm>
          <a:off x="70977" y="1690688"/>
          <a:ext cx="6044688" cy="358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971341"/>
              </p:ext>
            </p:extLst>
          </p:nvPr>
        </p:nvGraphicFramePr>
        <p:xfrm>
          <a:off x="6229350" y="1794848"/>
          <a:ext cx="5962650" cy="322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46607" y="4748981"/>
            <a:ext cx="514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dt</a:t>
            </a:r>
            <a:r>
              <a:rPr lang="en-US" altLang="ko-KR" dirty="0" smtClean="0"/>
              <a:t>=0.01s, dx=2um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5471" y="5801032"/>
                <a:ext cx="11523407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𝐷𝑡</m:t>
                          </m:r>
                        </m:e>
                      </m:ra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num>
                                    <m:den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𝑅𝑇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rad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71" y="5801032"/>
                <a:ext cx="11523407" cy="9106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21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(c) How can you determine the activation energy for the reaction, and what is it?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Activation energy for reaction = Activation energy for diffusion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Diffusion controlled reaction</a:t>
                </a:r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직사각형 3"/>
              <p:cNvSpPr/>
              <p:nvPr/>
            </p:nvSpPr>
            <p:spPr>
              <a:xfrm>
                <a:off x="3261596" y="2985880"/>
                <a:ext cx="5941398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ko-KR" dirty="0" smtClean="0"/>
              </a:p>
            </p:txBody>
          </p:sp>
        </mc:Choice>
        <mc:Fallback>
          <p:sp>
            <p:nvSpPr>
              <p:cNvPr id="4" name="직사각형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596" y="2985880"/>
                <a:ext cx="5941398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94557"/>
              </p:ext>
            </p:extLst>
          </p:nvPr>
        </p:nvGraphicFramePr>
        <p:xfrm>
          <a:off x="2100827" y="3738170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 (s)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Q (J/</a:t>
                      </a:r>
                      <a:r>
                        <a:rPr lang="en-US" altLang="ko-KR" dirty="0" err="1" smtClean="0"/>
                        <a:t>mol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140016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145121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136566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144830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Average: 141633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819" y="6105832"/>
            <a:ext cx="1164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문제에서 주어진 </a:t>
            </a:r>
            <a:r>
              <a:rPr lang="en-US" altLang="ko-KR" dirty="0" smtClean="0"/>
              <a:t>Q </a:t>
            </a:r>
            <a:r>
              <a:rPr lang="ko-KR" altLang="en-US" dirty="0" smtClean="0"/>
              <a:t>값</a:t>
            </a:r>
            <a:r>
              <a:rPr lang="en-US" altLang="ko-KR" dirty="0" smtClean="0"/>
              <a:t>: 147723 J/mol. </a:t>
            </a:r>
            <a:r>
              <a:rPr lang="ko-KR" altLang="en-US" dirty="0" smtClean="0"/>
              <a:t>상대오차</a:t>
            </a:r>
            <a:r>
              <a:rPr lang="en-US" altLang="ko-KR" dirty="0" smtClean="0"/>
              <a:t>: 4.12%. </a:t>
            </a:r>
            <a:r>
              <a:rPr lang="ko-KR" altLang="en-US" dirty="0" smtClean="0"/>
              <a:t>오차의 원인은 </a:t>
            </a:r>
            <a:r>
              <a:rPr lang="en-US" altLang="ko-KR" dirty="0" smtClean="0"/>
              <a:t>x </a:t>
            </a:r>
            <a:r>
              <a:rPr lang="ko-KR" altLang="en-US" dirty="0" smtClean="0"/>
              <a:t>값을 정확히 측정하지 못했기 때문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510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521</Words>
  <Application>Microsoft Office PowerPoint</Application>
  <PresentationFormat>와이드스크린</PresentationFormat>
  <Paragraphs>154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소재수치해석  HW#8</vt:lpstr>
      <vt:lpstr>Problem</vt:lpstr>
      <vt:lpstr>Code</vt:lpstr>
      <vt:lpstr>(a) How does the injection distance (x) depend on injection time? </vt:lpstr>
      <vt:lpstr>(b) How does the injection distance (x) depend on temperature? </vt:lpstr>
      <vt:lpstr>(c) How can you determine the activation energy for the reaction, and what is it?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 HW#8</dc:title>
  <dc:creator>Jinsoo Kim</dc:creator>
  <cp:lastModifiedBy>Jinsoo Kim</cp:lastModifiedBy>
  <cp:revision>7</cp:revision>
  <dcterms:created xsi:type="dcterms:W3CDTF">2017-05-23T03:01:07Z</dcterms:created>
  <dcterms:modified xsi:type="dcterms:W3CDTF">2017-05-23T04:08:28Z</dcterms:modified>
</cp:coreProperties>
</file>