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0" r:id="rId4"/>
    <p:sldId id="26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>
        <p:scale>
          <a:sx n="125" d="100"/>
          <a:sy n="125" d="100"/>
        </p:scale>
        <p:origin x="-606" y="-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Intervals-Error</a:t>
            </a:r>
            <a:r>
              <a:rPr lang="en-US" altLang="ko-KR" baseline="0"/>
              <a:t> graph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v>Midpoint Rule</c:v>
          </c:tx>
          <c:spPr>
            <a:ln w="25400">
              <a:noFill/>
            </a:ln>
          </c:spPr>
          <c:marker>
            <c:symbol val="circle"/>
            <c:size val="7"/>
            <c:spPr>
              <a:ln cap="rnd">
                <a:round/>
              </a:ln>
            </c:spPr>
          </c:marker>
          <c:xVal>
            <c:numRef>
              <c:f>Sheet1!$A$1:$A$98</c:f>
              <c:numCache>
                <c:formatCode>General</c:formatCode>
                <c:ptCount val="98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  <c:pt idx="38">
                  <c:v>40</c:v>
                </c:pt>
                <c:pt idx="39">
                  <c:v>41</c:v>
                </c:pt>
                <c:pt idx="40">
                  <c:v>42</c:v>
                </c:pt>
                <c:pt idx="41">
                  <c:v>43</c:v>
                </c:pt>
                <c:pt idx="42">
                  <c:v>44</c:v>
                </c:pt>
                <c:pt idx="43">
                  <c:v>45</c:v>
                </c:pt>
                <c:pt idx="44">
                  <c:v>46</c:v>
                </c:pt>
                <c:pt idx="45">
                  <c:v>47</c:v>
                </c:pt>
                <c:pt idx="46">
                  <c:v>48</c:v>
                </c:pt>
                <c:pt idx="47">
                  <c:v>49</c:v>
                </c:pt>
                <c:pt idx="48">
                  <c:v>50</c:v>
                </c:pt>
                <c:pt idx="49">
                  <c:v>51</c:v>
                </c:pt>
                <c:pt idx="50">
                  <c:v>52</c:v>
                </c:pt>
                <c:pt idx="51">
                  <c:v>53</c:v>
                </c:pt>
                <c:pt idx="52">
                  <c:v>54</c:v>
                </c:pt>
                <c:pt idx="53">
                  <c:v>55</c:v>
                </c:pt>
                <c:pt idx="54">
                  <c:v>56</c:v>
                </c:pt>
                <c:pt idx="55">
                  <c:v>57</c:v>
                </c:pt>
                <c:pt idx="56">
                  <c:v>58</c:v>
                </c:pt>
                <c:pt idx="57">
                  <c:v>59</c:v>
                </c:pt>
                <c:pt idx="58">
                  <c:v>60</c:v>
                </c:pt>
                <c:pt idx="59">
                  <c:v>61</c:v>
                </c:pt>
                <c:pt idx="60">
                  <c:v>62</c:v>
                </c:pt>
                <c:pt idx="61">
                  <c:v>63</c:v>
                </c:pt>
                <c:pt idx="62">
                  <c:v>64</c:v>
                </c:pt>
                <c:pt idx="63">
                  <c:v>65</c:v>
                </c:pt>
                <c:pt idx="64">
                  <c:v>66</c:v>
                </c:pt>
                <c:pt idx="65">
                  <c:v>67</c:v>
                </c:pt>
                <c:pt idx="66">
                  <c:v>68</c:v>
                </c:pt>
                <c:pt idx="67">
                  <c:v>69</c:v>
                </c:pt>
                <c:pt idx="68">
                  <c:v>70</c:v>
                </c:pt>
                <c:pt idx="69">
                  <c:v>71</c:v>
                </c:pt>
                <c:pt idx="70">
                  <c:v>72</c:v>
                </c:pt>
                <c:pt idx="71">
                  <c:v>73</c:v>
                </c:pt>
                <c:pt idx="72">
                  <c:v>74</c:v>
                </c:pt>
                <c:pt idx="73">
                  <c:v>75</c:v>
                </c:pt>
                <c:pt idx="74">
                  <c:v>76</c:v>
                </c:pt>
                <c:pt idx="75">
                  <c:v>77</c:v>
                </c:pt>
                <c:pt idx="76">
                  <c:v>78</c:v>
                </c:pt>
                <c:pt idx="77">
                  <c:v>79</c:v>
                </c:pt>
                <c:pt idx="78">
                  <c:v>80</c:v>
                </c:pt>
                <c:pt idx="79">
                  <c:v>81</c:v>
                </c:pt>
                <c:pt idx="80">
                  <c:v>82</c:v>
                </c:pt>
                <c:pt idx="81">
                  <c:v>83</c:v>
                </c:pt>
                <c:pt idx="82">
                  <c:v>84</c:v>
                </c:pt>
                <c:pt idx="83">
                  <c:v>85</c:v>
                </c:pt>
                <c:pt idx="84">
                  <c:v>86</c:v>
                </c:pt>
                <c:pt idx="85">
                  <c:v>87</c:v>
                </c:pt>
                <c:pt idx="86">
                  <c:v>88</c:v>
                </c:pt>
                <c:pt idx="87">
                  <c:v>89</c:v>
                </c:pt>
                <c:pt idx="88">
                  <c:v>90</c:v>
                </c:pt>
                <c:pt idx="89">
                  <c:v>91</c:v>
                </c:pt>
                <c:pt idx="90">
                  <c:v>92</c:v>
                </c:pt>
                <c:pt idx="91">
                  <c:v>93</c:v>
                </c:pt>
                <c:pt idx="92">
                  <c:v>94</c:v>
                </c:pt>
                <c:pt idx="93">
                  <c:v>95</c:v>
                </c:pt>
                <c:pt idx="94">
                  <c:v>96</c:v>
                </c:pt>
                <c:pt idx="95">
                  <c:v>97</c:v>
                </c:pt>
                <c:pt idx="96">
                  <c:v>98</c:v>
                </c:pt>
                <c:pt idx="97">
                  <c:v>99</c:v>
                </c:pt>
              </c:numCache>
            </c:numRef>
          </c:xVal>
          <c:yVal>
            <c:numRef>
              <c:f>Sheet1!$C$1:$C$98</c:f>
              <c:numCache>
                <c:formatCode>General</c:formatCode>
                <c:ptCount val="98"/>
                <c:pt idx="0">
                  <c:v>15.864758999999999</c:v>
                </c:pt>
                <c:pt idx="1">
                  <c:v>7.9500390000000003</c:v>
                </c:pt>
                <c:pt idx="2">
                  <c:v>4.6488940000000003</c:v>
                </c:pt>
                <c:pt idx="3">
                  <c:v>3.0277240000000001</c:v>
                </c:pt>
                <c:pt idx="4">
                  <c:v>2.1223649999999998</c:v>
                </c:pt>
                <c:pt idx="5">
                  <c:v>1.5680499999999999</c:v>
                </c:pt>
                <c:pt idx="6">
                  <c:v>1.2048920000000001</c:v>
                </c:pt>
                <c:pt idx="7">
                  <c:v>0.954372</c:v>
                </c:pt>
                <c:pt idx="8">
                  <c:v>0.77440799999999999</c:v>
                </c:pt>
                <c:pt idx="9">
                  <c:v>0.64084200000000002</c:v>
                </c:pt>
                <c:pt idx="10">
                  <c:v>0.53901900000000003</c:v>
                </c:pt>
                <c:pt idx="11">
                  <c:v>0.45963700000000002</c:v>
                </c:pt>
                <c:pt idx="12">
                  <c:v>0.39656200000000003</c:v>
                </c:pt>
                <c:pt idx="13">
                  <c:v>0.34561999999999998</c:v>
                </c:pt>
                <c:pt idx="14">
                  <c:v>0.30388999999999999</c:v>
                </c:pt>
                <c:pt idx="15">
                  <c:v>0.26927899999999999</c:v>
                </c:pt>
                <c:pt idx="16">
                  <c:v>0.240258</c:v>
                </c:pt>
                <c:pt idx="17">
                  <c:v>0.21568399999999999</c:v>
                </c:pt>
                <c:pt idx="18">
                  <c:v>0.19469400000000001</c:v>
                </c:pt>
                <c:pt idx="19">
                  <c:v>0.176624</c:v>
                </c:pt>
                <c:pt idx="20">
                  <c:v>0.16095599999999999</c:v>
                </c:pt>
                <c:pt idx="21">
                  <c:v>0.147284</c:v>
                </c:pt>
                <c:pt idx="22">
                  <c:v>0.13528100000000001</c:v>
                </c:pt>
                <c:pt idx="23">
                  <c:v>0.12468799999999999</c:v>
                </c:pt>
                <c:pt idx="24">
                  <c:v>0.115291</c:v>
                </c:pt>
                <c:pt idx="25">
                  <c:v>0.106918</c:v>
                </c:pt>
                <c:pt idx="26">
                  <c:v>9.9423999999999998E-2</c:v>
                </c:pt>
                <c:pt idx="27">
                  <c:v>9.2691999999999997E-2</c:v>
                </c:pt>
                <c:pt idx="28">
                  <c:v>8.6620000000000003E-2</c:v>
                </c:pt>
                <c:pt idx="29">
                  <c:v>8.1126000000000004E-2</c:v>
                </c:pt>
                <c:pt idx="30">
                  <c:v>7.6138999999999998E-2</c:v>
                </c:pt>
                <c:pt idx="31">
                  <c:v>7.1596999999999994E-2</c:v>
                </c:pt>
                <c:pt idx="32">
                  <c:v>6.7449999999999996E-2</c:v>
                </c:pt>
                <c:pt idx="33">
                  <c:v>6.3653000000000001E-2</c:v>
                </c:pt>
                <c:pt idx="34">
                  <c:v>6.0167999999999999E-2</c:v>
                </c:pt>
                <c:pt idx="35">
                  <c:v>5.6961999999999999E-2</c:v>
                </c:pt>
                <c:pt idx="36">
                  <c:v>5.4004000000000003E-2</c:v>
                </c:pt>
                <c:pt idx="37">
                  <c:v>5.1271999999999998E-2</c:v>
                </c:pt>
                <c:pt idx="38">
                  <c:v>4.8741E-2</c:v>
                </c:pt>
                <c:pt idx="39">
                  <c:v>4.6393999999999998E-2</c:v>
                </c:pt>
                <c:pt idx="40">
                  <c:v>4.4212000000000001E-2</c:v>
                </c:pt>
                <c:pt idx="41">
                  <c:v>4.2180000000000002E-2</c:v>
                </c:pt>
                <c:pt idx="42">
                  <c:v>4.0285000000000001E-2</c:v>
                </c:pt>
                <c:pt idx="43">
                  <c:v>3.8515000000000001E-2</c:v>
                </c:pt>
                <c:pt idx="44">
                  <c:v>3.6859999999999997E-2</c:v>
                </c:pt>
                <c:pt idx="45">
                  <c:v>3.5307999999999999E-2</c:v>
                </c:pt>
                <c:pt idx="46">
                  <c:v>3.3853000000000001E-2</c:v>
                </c:pt>
                <c:pt idx="47">
                  <c:v>3.2486000000000001E-2</c:v>
                </c:pt>
                <c:pt idx="48">
                  <c:v>3.1199999999999999E-2</c:v>
                </c:pt>
                <c:pt idx="49">
                  <c:v>2.9988000000000001E-2</c:v>
                </c:pt>
                <c:pt idx="50">
                  <c:v>2.8846E-2</c:v>
                </c:pt>
                <c:pt idx="51">
                  <c:v>2.7768000000000001E-2</c:v>
                </c:pt>
                <c:pt idx="52">
                  <c:v>2.6749999999999999E-2</c:v>
                </c:pt>
                <c:pt idx="53">
                  <c:v>2.5786E-2</c:v>
                </c:pt>
                <c:pt idx="54">
                  <c:v>2.4874E-2</c:v>
                </c:pt>
                <c:pt idx="55">
                  <c:v>2.4008999999999999E-2</c:v>
                </c:pt>
                <c:pt idx="56">
                  <c:v>2.3188E-2</c:v>
                </c:pt>
                <c:pt idx="57">
                  <c:v>2.2408999999999998E-2</c:v>
                </c:pt>
                <c:pt idx="58">
                  <c:v>2.1668E-2</c:v>
                </c:pt>
                <c:pt idx="59">
                  <c:v>2.0964E-2</c:v>
                </c:pt>
                <c:pt idx="60">
                  <c:v>2.0292999999999999E-2</c:v>
                </c:pt>
                <c:pt idx="61">
                  <c:v>1.9654000000000001E-2</c:v>
                </c:pt>
                <c:pt idx="62">
                  <c:v>1.9044999999999999E-2</c:v>
                </c:pt>
                <c:pt idx="63">
                  <c:v>1.8463E-2</c:v>
                </c:pt>
                <c:pt idx="64">
                  <c:v>1.7908E-2</c:v>
                </c:pt>
                <c:pt idx="65">
                  <c:v>1.7378000000000001E-2</c:v>
                </c:pt>
                <c:pt idx="66">
                  <c:v>1.687E-2</c:v>
                </c:pt>
                <c:pt idx="67">
                  <c:v>1.6385E-2</c:v>
                </c:pt>
                <c:pt idx="68">
                  <c:v>1.592E-2</c:v>
                </c:pt>
                <c:pt idx="69">
                  <c:v>1.5474999999999999E-2</c:v>
                </c:pt>
                <c:pt idx="70">
                  <c:v>1.5048000000000001E-2</c:v>
                </c:pt>
                <c:pt idx="71">
                  <c:v>1.4638999999999999E-2</c:v>
                </c:pt>
                <c:pt idx="72">
                  <c:v>1.4246E-2</c:v>
                </c:pt>
                <c:pt idx="73">
                  <c:v>1.3868999999999999E-2</c:v>
                </c:pt>
                <c:pt idx="74">
                  <c:v>1.3506000000000001E-2</c:v>
                </c:pt>
                <c:pt idx="75">
                  <c:v>1.3158E-2</c:v>
                </c:pt>
                <c:pt idx="76">
                  <c:v>1.2822E-2</c:v>
                </c:pt>
                <c:pt idx="77">
                  <c:v>1.2500000000000001E-2</c:v>
                </c:pt>
                <c:pt idx="78">
                  <c:v>1.2189E-2</c:v>
                </c:pt>
                <c:pt idx="79">
                  <c:v>1.189E-2</c:v>
                </c:pt>
                <c:pt idx="80">
                  <c:v>1.1601999999999999E-2</c:v>
                </c:pt>
                <c:pt idx="81">
                  <c:v>1.1324000000000001E-2</c:v>
                </c:pt>
                <c:pt idx="82">
                  <c:v>1.1056E-2</c:v>
                </c:pt>
                <c:pt idx="83">
                  <c:v>1.0798E-2</c:v>
                </c:pt>
                <c:pt idx="84">
                  <c:v>1.0548E-2</c:v>
                </c:pt>
                <c:pt idx="85">
                  <c:v>1.0307E-2</c:v>
                </c:pt>
                <c:pt idx="86">
                  <c:v>1.0074E-2</c:v>
                </c:pt>
                <c:pt idx="87">
                  <c:v>9.8490000000000001E-3</c:v>
                </c:pt>
                <c:pt idx="88">
                  <c:v>9.6310000000000007E-3</c:v>
                </c:pt>
                <c:pt idx="89">
                  <c:v>9.4210000000000006E-3</c:v>
                </c:pt>
                <c:pt idx="90">
                  <c:v>9.2169999999999995E-3</c:v>
                </c:pt>
                <c:pt idx="91">
                  <c:v>9.0200000000000002E-3</c:v>
                </c:pt>
                <c:pt idx="92">
                  <c:v>8.829E-3</c:v>
                </c:pt>
                <c:pt idx="93">
                  <c:v>8.6440000000000006E-3</c:v>
                </c:pt>
                <c:pt idx="94">
                  <c:v>8.4650000000000003E-3</c:v>
                </c:pt>
                <c:pt idx="95">
                  <c:v>8.2909999999999998E-3</c:v>
                </c:pt>
                <c:pt idx="96">
                  <c:v>8.123E-3</c:v>
                </c:pt>
                <c:pt idx="97">
                  <c:v>7.9600000000000001E-3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48F-4393-A10D-DEE9E5058E98}"/>
            </c:ext>
          </c:extLst>
        </c:ser>
        <c:ser>
          <c:idx val="0"/>
          <c:order val="1"/>
          <c:tx>
            <c:v>Simpson Rule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Sheet1!$E$1:$E$98</c:f>
              <c:numCache>
                <c:formatCode>General</c:formatCode>
                <c:ptCount val="98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  <c:pt idx="38">
                  <c:v>40</c:v>
                </c:pt>
                <c:pt idx="39">
                  <c:v>41</c:v>
                </c:pt>
                <c:pt idx="40">
                  <c:v>42</c:v>
                </c:pt>
                <c:pt idx="41">
                  <c:v>43</c:v>
                </c:pt>
                <c:pt idx="42">
                  <c:v>44</c:v>
                </c:pt>
                <c:pt idx="43">
                  <c:v>45</c:v>
                </c:pt>
                <c:pt idx="44">
                  <c:v>46</c:v>
                </c:pt>
                <c:pt idx="45">
                  <c:v>47</c:v>
                </c:pt>
                <c:pt idx="46">
                  <c:v>48</c:v>
                </c:pt>
                <c:pt idx="47">
                  <c:v>49</c:v>
                </c:pt>
                <c:pt idx="48">
                  <c:v>50</c:v>
                </c:pt>
                <c:pt idx="49">
                  <c:v>51</c:v>
                </c:pt>
                <c:pt idx="50">
                  <c:v>52</c:v>
                </c:pt>
                <c:pt idx="51">
                  <c:v>53</c:v>
                </c:pt>
                <c:pt idx="52">
                  <c:v>54</c:v>
                </c:pt>
                <c:pt idx="53">
                  <c:v>55</c:v>
                </c:pt>
                <c:pt idx="54">
                  <c:v>56</c:v>
                </c:pt>
                <c:pt idx="55">
                  <c:v>57</c:v>
                </c:pt>
                <c:pt idx="56">
                  <c:v>58</c:v>
                </c:pt>
                <c:pt idx="57">
                  <c:v>59</c:v>
                </c:pt>
                <c:pt idx="58">
                  <c:v>60</c:v>
                </c:pt>
                <c:pt idx="59">
                  <c:v>61</c:v>
                </c:pt>
                <c:pt idx="60">
                  <c:v>62</c:v>
                </c:pt>
                <c:pt idx="61">
                  <c:v>63</c:v>
                </c:pt>
                <c:pt idx="62">
                  <c:v>64</c:v>
                </c:pt>
                <c:pt idx="63">
                  <c:v>65</c:v>
                </c:pt>
                <c:pt idx="64">
                  <c:v>66</c:v>
                </c:pt>
                <c:pt idx="65">
                  <c:v>67</c:v>
                </c:pt>
                <c:pt idx="66">
                  <c:v>68</c:v>
                </c:pt>
                <c:pt idx="67">
                  <c:v>69</c:v>
                </c:pt>
                <c:pt idx="68">
                  <c:v>70</c:v>
                </c:pt>
                <c:pt idx="69">
                  <c:v>71</c:v>
                </c:pt>
                <c:pt idx="70">
                  <c:v>72</c:v>
                </c:pt>
                <c:pt idx="71">
                  <c:v>73</c:v>
                </c:pt>
                <c:pt idx="72">
                  <c:v>74</c:v>
                </c:pt>
                <c:pt idx="73">
                  <c:v>75</c:v>
                </c:pt>
                <c:pt idx="74">
                  <c:v>76</c:v>
                </c:pt>
                <c:pt idx="75">
                  <c:v>77</c:v>
                </c:pt>
                <c:pt idx="76">
                  <c:v>78</c:v>
                </c:pt>
                <c:pt idx="77">
                  <c:v>79</c:v>
                </c:pt>
                <c:pt idx="78">
                  <c:v>80</c:v>
                </c:pt>
                <c:pt idx="79">
                  <c:v>81</c:v>
                </c:pt>
                <c:pt idx="80">
                  <c:v>82</c:v>
                </c:pt>
                <c:pt idx="81">
                  <c:v>83</c:v>
                </c:pt>
                <c:pt idx="82">
                  <c:v>84</c:v>
                </c:pt>
                <c:pt idx="83">
                  <c:v>85</c:v>
                </c:pt>
                <c:pt idx="84">
                  <c:v>86</c:v>
                </c:pt>
                <c:pt idx="85">
                  <c:v>87</c:v>
                </c:pt>
                <c:pt idx="86">
                  <c:v>88</c:v>
                </c:pt>
                <c:pt idx="87">
                  <c:v>89</c:v>
                </c:pt>
                <c:pt idx="88">
                  <c:v>90</c:v>
                </c:pt>
                <c:pt idx="89">
                  <c:v>91</c:v>
                </c:pt>
                <c:pt idx="90">
                  <c:v>92</c:v>
                </c:pt>
                <c:pt idx="91">
                  <c:v>93</c:v>
                </c:pt>
                <c:pt idx="92">
                  <c:v>94</c:v>
                </c:pt>
                <c:pt idx="93">
                  <c:v>95</c:v>
                </c:pt>
                <c:pt idx="94">
                  <c:v>96</c:v>
                </c:pt>
                <c:pt idx="95">
                  <c:v>97</c:v>
                </c:pt>
                <c:pt idx="96">
                  <c:v>98</c:v>
                </c:pt>
                <c:pt idx="97">
                  <c:v>99</c:v>
                </c:pt>
              </c:numCache>
            </c:numRef>
          </c:xVal>
          <c:yVal>
            <c:numRef>
              <c:f>Sheet1!$G$1:$G$98</c:f>
              <c:numCache>
                <c:formatCode>General</c:formatCode>
                <c:ptCount val="98"/>
                <c:pt idx="0">
                  <c:v>16.644992999999999</c:v>
                </c:pt>
                <c:pt idx="1">
                  <c:v>7.3977750000000002</c:v>
                </c:pt>
                <c:pt idx="2">
                  <c:v>1.0403119999999999</c:v>
                </c:pt>
                <c:pt idx="3">
                  <c:v>0.27697300000000002</c:v>
                </c:pt>
                <c:pt idx="4">
                  <c:v>0.20549400000000001</c:v>
                </c:pt>
                <c:pt idx="5">
                  <c:v>0.1013</c:v>
                </c:pt>
                <c:pt idx="6">
                  <c:v>6.5019999999999994E-2</c:v>
                </c:pt>
                <c:pt idx="7">
                  <c:v>3.2698999999999999E-2</c:v>
                </c:pt>
                <c:pt idx="8">
                  <c:v>2.6631999999999999E-2</c:v>
                </c:pt>
                <c:pt idx="9">
                  <c:v>1.1688E-2</c:v>
                </c:pt>
                <c:pt idx="10">
                  <c:v>1.2843E-2</c:v>
                </c:pt>
                <c:pt idx="11">
                  <c:v>4.5380000000000004E-3</c:v>
                </c:pt>
                <c:pt idx="12">
                  <c:v>6.9329999999999999E-3</c:v>
                </c:pt>
                <c:pt idx="13">
                  <c:v>1.841E-3</c:v>
                </c:pt>
                <c:pt idx="14">
                  <c:v>4.0639999999999999E-3</c:v>
                </c:pt>
                <c:pt idx="15">
                  <c:v>7.4200000000000004E-4</c:v>
                </c:pt>
                <c:pt idx="16">
                  <c:v>2.5370000000000002E-3</c:v>
                </c:pt>
                <c:pt idx="17">
                  <c:v>2.7E-4</c:v>
                </c:pt>
                <c:pt idx="18">
                  <c:v>1.665E-3</c:v>
                </c:pt>
                <c:pt idx="19">
                  <c:v>6.3E-5</c:v>
                </c:pt>
                <c:pt idx="20">
                  <c:v>1.137E-3</c:v>
                </c:pt>
                <c:pt idx="21">
                  <c:v>2.6999999999999999E-5</c:v>
                </c:pt>
                <c:pt idx="22">
                  <c:v>8.03E-4</c:v>
                </c:pt>
                <c:pt idx="23">
                  <c:v>6.3999999999999997E-5</c:v>
                </c:pt>
                <c:pt idx="24">
                  <c:v>5.8299999999999997E-4</c:v>
                </c:pt>
                <c:pt idx="25">
                  <c:v>7.6000000000000004E-5</c:v>
                </c:pt>
                <c:pt idx="26">
                  <c:v>4.3300000000000001E-4</c:v>
                </c:pt>
                <c:pt idx="27">
                  <c:v>7.6000000000000004E-5</c:v>
                </c:pt>
                <c:pt idx="28">
                  <c:v>3.2899999999999997E-4</c:v>
                </c:pt>
                <c:pt idx="29">
                  <c:v>7.1000000000000005E-5</c:v>
                </c:pt>
                <c:pt idx="30">
                  <c:v>2.5399999999999999E-4</c:v>
                </c:pt>
                <c:pt idx="31">
                  <c:v>6.4999999999999994E-5</c:v>
                </c:pt>
                <c:pt idx="32">
                  <c:v>1.9900000000000001E-4</c:v>
                </c:pt>
                <c:pt idx="33">
                  <c:v>5.7000000000000003E-5</c:v>
                </c:pt>
                <c:pt idx="34">
                  <c:v>1.5899999999999999E-4</c:v>
                </c:pt>
                <c:pt idx="35">
                  <c:v>5.1E-5</c:v>
                </c:pt>
                <c:pt idx="36">
                  <c:v>1.2799999999999999E-4</c:v>
                </c:pt>
                <c:pt idx="37">
                  <c:v>4.3999999999999999E-5</c:v>
                </c:pt>
                <c:pt idx="38">
                  <c:v>1.0399999999999999E-4</c:v>
                </c:pt>
                <c:pt idx="39">
                  <c:v>3.8999999999999999E-5</c:v>
                </c:pt>
                <c:pt idx="40">
                  <c:v>8.6000000000000003E-5</c:v>
                </c:pt>
                <c:pt idx="41">
                  <c:v>3.4E-5</c:v>
                </c:pt>
                <c:pt idx="42">
                  <c:v>7.1000000000000005E-5</c:v>
                </c:pt>
                <c:pt idx="43">
                  <c:v>3.0000000000000001E-5</c:v>
                </c:pt>
                <c:pt idx="44">
                  <c:v>6.0000000000000002E-5</c:v>
                </c:pt>
                <c:pt idx="45">
                  <c:v>2.5999999999999998E-5</c:v>
                </c:pt>
                <c:pt idx="46">
                  <c:v>5.0000000000000002E-5</c:v>
                </c:pt>
                <c:pt idx="47">
                  <c:v>2.3E-5</c:v>
                </c:pt>
                <c:pt idx="48">
                  <c:v>4.3000000000000002E-5</c:v>
                </c:pt>
                <c:pt idx="49">
                  <c:v>2.0999999999999999E-5</c:v>
                </c:pt>
                <c:pt idx="50">
                  <c:v>3.6000000000000001E-5</c:v>
                </c:pt>
                <c:pt idx="51">
                  <c:v>1.8E-5</c:v>
                </c:pt>
                <c:pt idx="52">
                  <c:v>3.1000000000000001E-5</c:v>
                </c:pt>
                <c:pt idx="53">
                  <c:v>1.5999999999999999E-5</c:v>
                </c:pt>
                <c:pt idx="54">
                  <c:v>2.6999999999999999E-5</c:v>
                </c:pt>
                <c:pt idx="55">
                  <c:v>1.4E-5</c:v>
                </c:pt>
                <c:pt idx="56">
                  <c:v>2.4000000000000001E-5</c:v>
                </c:pt>
                <c:pt idx="57">
                  <c:v>1.2999999999999999E-5</c:v>
                </c:pt>
                <c:pt idx="58">
                  <c:v>2.0999999999999999E-5</c:v>
                </c:pt>
                <c:pt idx="59">
                  <c:v>1.1E-5</c:v>
                </c:pt>
                <c:pt idx="60">
                  <c:v>1.8E-5</c:v>
                </c:pt>
                <c:pt idx="61">
                  <c:v>1.0000000000000001E-5</c:v>
                </c:pt>
                <c:pt idx="62">
                  <c:v>1.5999999999999999E-5</c:v>
                </c:pt>
                <c:pt idx="63">
                  <c:v>9.0000000000000002E-6</c:v>
                </c:pt>
                <c:pt idx="64">
                  <c:v>1.4E-5</c:v>
                </c:pt>
                <c:pt idx="65">
                  <c:v>7.9999999999999996E-6</c:v>
                </c:pt>
                <c:pt idx="66">
                  <c:v>1.2E-5</c:v>
                </c:pt>
                <c:pt idx="67">
                  <c:v>7.9999999999999996E-6</c:v>
                </c:pt>
                <c:pt idx="68">
                  <c:v>1.1E-5</c:v>
                </c:pt>
                <c:pt idx="69">
                  <c:v>6.9999999999999999E-6</c:v>
                </c:pt>
                <c:pt idx="70">
                  <c:v>1.0000000000000001E-5</c:v>
                </c:pt>
                <c:pt idx="71">
                  <c:v>6.0000000000000002E-6</c:v>
                </c:pt>
                <c:pt idx="72">
                  <c:v>9.0000000000000002E-6</c:v>
                </c:pt>
                <c:pt idx="73">
                  <c:v>6.0000000000000002E-6</c:v>
                </c:pt>
                <c:pt idx="74">
                  <c:v>7.9999999999999996E-6</c:v>
                </c:pt>
                <c:pt idx="75">
                  <c:v>5.0000000000000004E-6</c:v>
                </c:pt>
                <c:pt idx="76">
                  <c:v>6.9999999999999999E-6</c:v>
                </c:pt>
                <c:pt idx="77">
                  <c:v>5.0000000000000004E-6</c:v>
                </c:pt>
                <c:pt idx="78">
                  <c:v>6.9999999999999999E-6</c:v>
                </c:pt>
                <c:pt idx="79">
                  <c:v>3.9999999999999998E-6</c:v>
                </c:pt>
                <c:pt idx="80">
                  <c:v>6.0000000000000002E-6</c:v>
                </c:pt>
                <c:pt idx="81">
                  <c:v>3.9999999999999998E-6</c:v>
                </c:pt>
                <c:pt idx="82">
                  <c:v>5.0000000000000004E-6</c:v>
                </c:pt>
                <c:pt idx="83">
                  <c:v>3.9999999999999998E-6</c:v>
                </c:pt>
                <c:pt idx="84">
                  <c:v>5.0000000000000004E-6</c:v>
                </c:pt>
                <c:pt idx="85">
                  <c:v>3.0000000000000001E-6</c:v>
                </c:pt>
                <c:pt idx="86">
                  <c:v>3.9999999999999998E-6</c:v>
                </c:pt>
                <c:pt idx="87">
                  <c:v>3.0000000000000001E-6</c:v>
                </c:pt>
                <c:pt idx="88">
                  <c:v>3.9999999999999998E-6</c:v>
                </c:pt>
                <c:pt idx="89">
                  <c:v>3.0000000000000001E-6</c:v>
                </c:pt>
                <c:pt idx="90">
                  <c:v>3.9999999999999998E-6</c:v>
                </c:pt>
                <c:pt idx="91">
                  <c:v>3.0000000000000001E-6</c:v>
                </c:pt>
                <c:pt idx="92">
                  <c:v>3.0000000000000001E-6</c:v>
                </c:pt>
                <c:pt idx="93">
                  <c:v>1.9999999999999999E-6</c:v>
                </c:pt>
                <c:pt idx="94">
                  <c:v>3.0000000000000001E-6</c:v>
                </c:pt>
                <c:pt idx="95">
                  <c:v>1.9999999999999999E-6</c:v>
                </c:pt>
                <c:pt idx="96">
                  <c:v>3.0000000000000001E-6</c:v>
                </c:pt>
                <c:pt idx="97">
                  <c:v>1.9999999999999999E-6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48F-4393-A10D-DEE9E5058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47423471"/>
        <c:axId val="1447415983"/>
      </c:scatterChart>
      <c:valAx>
        <c:axId val="144742347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/>
                  <a:t>Interval</a:t>
                </a:r>
                <a:r>
                  <a:rPr lang="en-US" altLang="ko-KR" baseline="0"/>
                  <a:t>s</a:t>
                </a:r>
                <a:endParaRPr lang="ko-KR" alt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447415983"/>
        <c:crosses val="autoZero"/>
        <c:crossBetween val="midCat"/>
      </c:valAx>
      <c:valAx>
        <c:axId val="14474159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/>
                  <a:t>Error(%)</a:t>
                </a:r>
                <a:endParaRPr lang="ko-KR" alt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447423471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7E5A-7963-42B8-95DA-FEFF467FF8B5}" type="datetimeFigureOut">
              <a:rPr lang="ko-KR" altLang="en-US" smtClean="0"/>
              <a:t>2022-11-07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468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7E5A-7963-42B8-95DA-FEFF467FF8B5}" type="datetimeFigureOut">
              <a:rPr lang="ko-KR" altLang="en-US" smtClean="0"/>
              <a:t>2022-11-07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168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7E5A-7963-42B8-95DA-FEFF467FF8B5}" type="datetimeFigureOut">
              <a:rPr lang="ko-KR" altLang="en-US" smtClean="0"/>
              <a:t>2022-11-07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851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7E5A-7963-42B8-95DA-FEFF467FF8B5}" type="datetimeFigureOut">
              <a:rPr lang="ko-KR" altLang="en-US" smtClean="0"/>
              <a:t>2022-11-07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60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7E5A-7963-42B8-95DA-FEFF467FF8B5}" type="datetimeFigureOut">
              <a:rPr lang="ko-KR" altLang="en-US" smtClean="0"/>
              <a:t>2022-11-07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559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7E5A-7963-42B8-95DA-FEFF467FF8B5}" type="datetimeFigureOut">
              <a:rPr lang="ko-KR" altLang="en-US" smtClean="0"/>
              <a:t>2022-11-07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3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7E5A-7963-42B8-95DA-FEFF467FF8B5}" type="datetimeFigureOut">
              <a:rPr lang="ko-KR" altLang="en-US" smtClean="0"/>
              <a:t>2022-11-07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713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7E5A-7963-42B8-95DA-FEFF467FF8B5}" type="datetimeFigureOut">
              <a:rPr lang="ko-KR" altLang="en-US" smtClean="0"/>
              <a:t>2022-11-07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352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7E5A-7963-42B8-95DA-FEFF467FF8B5}" type="datetimeFigureOut">
              <a:rPr lang="ko-KR" altLang="en-US" smtClean="0"/>
              <a:t>2022-11-07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797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7E5A-7963-42B8-95DA-FEFF467FF8B5}" type="datetimeFigureOut">
              <a:rPr lang="ko-KR" altLang="en-US" smtClean="0"/>
              <a:t>2022-11-07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918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7E5A-7963-42B8-95DA-FEFF467FF8B5}" type="datetimeFigureOut">
              <a:rPr lang="ko-KR" altLang="en-US" smtClean="0"/>
              <a:t>2022-11-07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411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C7E5A-7963-42B8-95DA-FEFF467FF8B5}" type="datetimeFigureOut">
              <a:rPr lang="ko-KR" altLang="en-US" smtClean="0"/>
              <a:t>2022-11-07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A86DC-F65A-4F59-8867-E5F5DFBF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517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11E6CA6-3042-4311-9D13-071D38EB6B53}"/>
              </a:ext>
            </a:extLst>
          </p:cNvPr>
          <p:cNvSpPr txBox="1"/>
          <p:nvPr/>
        </p:nvSpPr>
        <p:spPr>
          <a:xfrm>
            <a:off x="4017541" y="2528528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맑은 고딕" panose="020B0503020000020004" pitchFamily="50" charset="-127"/>
              </a:rPr>
              <a:t>소재수치해석</a:t>
            </a:r>
            <a:endParaRPr lang="ko-KR" altLang="en-US" sz="5400" dirty="0">
              <a:solidFill>
                <a:schemeClr val="bg2">
                  <a:lumMod val="25000"/>
                </a:schemeClr>
              </a:solidFill>
              <a:latin typeface="+mj-lt"/>
              <a:ea typeface="맑은 고딕" panose="020B0503020000020004" pitchFamily="50" charset="-127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6ECAAD65-27BD-43EB-855E-316655371710}"/>
              </a:ext>
            </a:extLst>
          </p:cNvPr>
          <p:cNvSpPr/>
          <p:nvPr/>
        </p:nvSpPr>
        <p:spPr>
          <a:xfrm>
            <a:off x="374904" y="420624"/>
            <a:ext cx="11466575" cy="6062468"/>
          </a:xfrm>
          <a:prstGeom prst="rect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B7BC6B-AAA7-4A10-B94F-26E01886B28B}"/>
              </a:ext>
            </a:extLst>
          </p:cNvPr>
          <p:cNvSpPr txBox="1"/>
          <p:nvPr/>
        </p:nvSpPr>
        <p:spPr>
          <a:xfrm>
            <a:off x="5339264" y="3451858"/>
            <a:ext cx="1495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맑은 고딕" panose="020B0503020000020004" pitchFamily="50" charset="-127"/>
              </a:rPr>
              <a:t>HW#6</a:t>
            </a:r>
            <a:endParaRPr lang="ko-KR" altLang="en-US" sz="3600" dirty="0">
              <a:solidFill>
                <a:schemeClr val="bg2">
                  <a:lumMod val="25000"/>
                </a:schemeClr>
              </a:solidFill>
              <a:latin typeface="+mj-lt"/>
              <a:ea typeface="맑은 고딕" panose="020B0503020000020004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67253E-AD4D-4C87-8AFE-DE64806768CD}"/>
              </a:ext>
            </a:extLst>
          </p:cNvPr>
          <p:cNvSpPr txBox="1"/>
          <p:nvPr/>
        </p:nvSpPr>
        <p:spPr>
          <a:xfrm>
            <a:off x="6291371" y="5536532"/>
            <a:ext cx="537365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맑은 고딕" panose="020B0503020000020004" pitchFamily="50" charset="-127"/>
              </a:rPr>
              <a:t>신소재 공학과 </a:t>
            </a:r>
            <a:r>
              <a:rPr lang="en-US" altLang="ko-KR" sz="28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맑은 고딕" panose="020B0503020000020004" pitchFamily="50" charset="-127"/>
              </a:rPr>
              <a:t>20170977 </a:t>
            </a:r>
            <a:r>
              <a:rPr lang="ko-KR" altLang="en-US" sz="280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맑은 고딕" panose="020B0503020000020004" pitchFamily="50" charset="-127"/>
              </a:rPr>
              <a:t>이사민</a:t>
            </a:r>
            <a:endParaRPr lang="en-US" altLang="ko-KR" sz="2800" dirty="0">
              <a:solidFill>
                <a:schemeClr val="bg2">
                  <a:lumMod val="25000"/>
                </a:schemeClr>
              </a:solidFill>
              <a:latin typeface="+mj-lt"/>
              <a:ea typeface="맑은 고딕" panose="020B0503020000020004" pitchFamily="50" charset="-127"/>
            </a:endParaRPr>
          </a:p>
          <a:p>
            <a:pPr algn="r"/>
            <a:endParaRPr lang="ko-KR" altLang="en-US" dirty="0">
              <a:solidFill>
                <a:schemeClr val="bg2">
                  <a:lumMod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260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>
            <a:extLst>
              <a:ext uri="{FF2B5EF4-FFF2-40B4-BE49-F238E27FC236}">
                <a16:creationId xmlns:a16="http://schemas.microsoft.com/office/drawing/2014/main" id="{6ECAAD65-27BD-43EB-855E-316655371710}"/>
              </a:ext>
            </a:extLst>
          </p:cNvPr>
          <p:cNvSpPr/>
          <p:nvPr/>
        </p:nvSpPr>
        <p:spPr>
          <a:xfrm>
            <a:off x="463804" y="397766"/>
            <a:ext cx="11466575" cy="6062468"/>
          </a:xfrm>
          <a:prstGeom prst="rect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C6160472-78BC-454B-8354-86BE6E574951}"/>
              </a:ext>
            </a:extLst>
          </p:cNvPr>
          <p:cNvSpPr/>
          <p:nvPr/>
        </p:nvSpPr>
        <p:spPr>
          <a:xfrm>
            <a:off x="0" y="659229"/>
            <a:ext cx="639572" cy="355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332" y="2493683"/>
            <a:ext cx="2760161" cy="1981654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/>
          <a:srcRect l="37802" t="54697"/>
          <a:stretch/>
        </p:blipFill>
        <p:spPr>
          <a:xfrm>
            <a:off x="1309129" y="4606598"/>
            <a:ext cx="3383988" cy="480941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4"/>
          <a:srcRect t="1045"/>
          <a:stretch/>
        </p:blipFill>
        <p:spPr>
          <a:xfrm>
            <a:off x="5809208" y="2690469"/>
            <a:ext cx="2662848" cy="175083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5"/>
          <a:srcRect l="22447" t="52397"/>
          <a:stretch/>
        </p:blipFill>
        <p:spPr>
          <a:xfrm>
            <a:off x="5820924" y="4653780"/>
            <a:ext cx="4240030" cy="4337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43011" y="2058721"/>
            <a:ext cx="529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Midpoint Rule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09208" y="2100714"/>
            <a:ext cx="529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Simpson </a:t>
            </a:r>
            <a:r>
              <a:rPr lang="en-US" altLang="ko-KR" dirty="0" smtClean="0"/>
              <a:t>1/3 Rule</a:t>
            </a:r>
            <a:endParaRPr lang="ko-KR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1E6CA6-3042-4311-9D13-071D38EB6B53}"/>
              </a:ext>
            </a:extLst>
          </p:cNvPr>
          <p:cNvSpPr txBox="1"/>
          <p:nvPr/>
        </p:nvSpPr>
        <p:spPr>
          <a:xfrm>
            <a:off x="639572" y="519972"/>
            <a:ext cx="1079889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ko-KR" sz="26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맑은 고딕" panose="020B0503020000020004" pitchFamily="50" charset="-127"/>
              </a:rPr>
              <a:t>Midpoint &amp; Simpson Rule</a:t>
            </a:r>
            <a:endParaRPr lang="ko-KR" altLang="en-US" sz="2600" dirty="0">
              <a:solidFill>
                <a:schemeClr val="bg2">
                  <a:lumMod val="25000"/>
                </a:schemeClr>
              </a:solidFill>
              <a:latin typeface="+mj-lt"/>
              <a:ea typeface="맑은 고딕" panose="020B0503020000020004" pitchFamily="50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 rotWithShape="1">
          <a:blip r:embed="rId6"/>
          <a:srcRect t="46719"/>
          <a:stretch/>
        </p:blipFill>
        <p:spPr>
          <a:xfrm>
            <a:off x="3405300" y="5233789"/>
            <a:ext cx="3539503" cy="96067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73694" y="5234620"/>
            <a:ext cx="256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Simpson 3/8 Formula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104724" y="5300011"/>
            <a:ext cx="4825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ko-KR" altLang="en-US" dirty="0" smtClean="0"/>
              <a:t>구간의 </a:t>
            </a:r>
            <a:r>
              <a:rPr lang="ko-KR" altLang="en-US" dirty="0" smtClean="0"/>
              <a:t>개수가 홀수일 </a:t>
            </a:r>
            <a:r>
              <a:rPr lang="ko-KR" altLang="en-US" dirty="0" smtClean="0"/>
              <a:t>때는 </a:t>
            </a:r>
            <a:r>
              <a:rPr lang="ko-KR" altLang="en-US" dirty="0" smtClean="0"/>
              <a:t>마지막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개의 구간에서 </a:t>
            </a:r>
            <a:r>
              <a:rPr lang="en-US" altLang="ko-KR" dirty="0" smtClean="0"/>
              <a:t>Simpson 1/3 </a:t>
            </a:r>
            <a:r>
              <a:rPr lang="ko-KR" altLang="en-US" dirty="0" smtClean="0"/>
              <a:t>대신 </a:t>
            </a:r>
            <a:r>
              <a:rPr lang="en-US" altLang="ko-KR" dirty="0" smtClean="0"/>
              <a:t>Simpson 3/8 </a:t>
            </a:r>
            <a:r>
              <a:rPr lang="ko-KR" altLang="en-US" dirty="0" smtClean="0"/>
              <a:t>사용</a:t>
            </a:r>
            <a:endParaRPr lang="ko-KR" altLang="en-US" dirty="0"/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7"/>
          <a:srcRect b="57004"/>
          <a:stretch/>
        </p:blipFill>
        <p:spPr>
          <a:xfrm>
            <a:off x="639572" y="1081015"/>
            <a:ext cx="5238750" cy="798586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 rotWithShape="1">
          <a:blip r:embed="rId7"/>
          <a:srcRect l="14163" t="55608"/>
          <a:stretch/>
        </p:blipFill>
        <p:spPr>
          <a:xfrm>
            <a:off x="6054090" y="1039300"/>
            <a:ext cx="4496747" cy="8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8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>
            <a:extLst>
              <a:ext uri="{FF2B5EF4-FFF2-40B4-BE49-F238E27FC236}">
                <a16:creationId xmlns:a16="http://schemas.microsoft.com/office/drawing/2014/main" id="{6ECAAD65-27BD-43EB-855E-316655371710}"/>
              </a:ext>
            </a:extLst>
          </p:cNvPr>
          <p:cNvSpPr/>
          <p:nvPr/>
        </p:nvSpPr>
        <p:spPr>
          <a:xfrm>
            <a:off x="463804" y="397766"/>
            <a:ext cx="11466575" cy="6062468"/>
          </a:xfrm>
          <a:prstGeom prst="rect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C6160472-78BC-454B-8354-86BE6E574951}"/>
              </a:ext>
            </a:extLst>
          </p:cNvPr>
          <p:cNvSpPr/>
          <p:nvPr/>
        </p:nvSpPr>
        <p:spPr>
          <a:xfrm>
            <a:off x="0" y="659229"/>
            <a:ext cx="639572" cy="355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1E6CA6-3042-4311-9D13-071D38EB6B53}"/>
              </a:ext>
            </a:extLst>
          </p:cNvPr>
          <p:cNvSpPr txBox="1"/>
          <p:nvPr/>
        </p:nvSpPr>
        <p:spPr>
          <a:xfrm>
            <a:off x="639572" y="519972"/>
            <a:ext cx="1079889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ko-KR" sz="26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맑은 고딕" panose="020B0503020000020004" pitchFamily="50" charset="-127"/>
              </a:rPr>
              <a:t>Codes</a:t>
            </a:r>
            <a:endParaRPr lang="ko-KR" altLang="en-US" sz="2600" dirty="0">
              <a:solidFill>
                <a:schemeClr val="bg2">
                  <a:lumMod val="25000"/>
                </a:schemeClr>
              </a:solidFill>
              <a:latin typeface="+mj-lt"/>
              <a:ea typeface="맑은 고딕" panose="020B0503020000020004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3920" y="1048179"/>
            <a:ext cx="529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Midpoint Rule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16079" y="1085603"/>
            <a:ext cx="529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Simpson Rule</a:t>
            </a:r>
            <a:endParaRPr lang="ko-KR" altLang="en-US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747" y="1453276"/>
            <a:ext cx="2996490" cy="205239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/>
          <a:srcRect l="1" r="759"/>
          <a:stretch/>
        </p:blipFill>
        <p:spPr>
          <a:xfrm>
            <a:off x="5016079" y="1506605"/>
            <a:ext cx="4452117" cy="1609037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434" y="3613266"/>
            <a:ext cx="2084484" cy="1539311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1434" y="5185892"/>
            <a:ext cx="2084484" cy="1026208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 rotWithShape="1">
          <a:blip r:embed="rId6"/>
          <a:srcRect b="40514"/>
          <a:stretch/>
        </p:blipFill>
        <p:spPr>
          <a:xfrm>
            <a:off x="6099100" y="3420152"/>
            <a:ext cx="2144217" cy="1565053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9100" y="5070461"/>
            <a:ext cx="2144217" cy="1085263"/>
          </a:xfrm>
          <a:prstGeom prst="rect">
            <a:avLst/>
          </a:prstGeom>
        </p:spPr>
      </p:pic>
      <p:sp>
        <p:nvSpPr>
          <p:cNvPr id="7" name="오른쪽 화살표 6"/>
          <p:cNvSpPr/>
          <p:nvPr/>
        </p:nvSpPr>
        <p:spPr>
          <a:xfrm>
            <a:off x="1525013" y="3632577"/>
            <a:ext cx="239954" cy="17452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오른쪽 화살표 24"/>
          <p:cNvSpPr/>
          <p:nvPr/>
        </p:nvSpPr>
        <p:spPr>
          <a:xfrm>
            <a:off x="5762674" y="3474452"/>
            <a:ext cx="209049" cy="14927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8490650" y="4862726"/>
            <a:ext cx="3192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ko-KR" altLang="en-US" dirty="0" smtClean="0"/>
              <a:t>구간의 개수가 증가할수록 정확도 향상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9609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>
            <a:extLst>
              <a:ext uri="{FF2B5EF4-FFF2-40B4-BE49-F238E27FC236}">
                <a16:creationId xmlns:a16="http://schemas.microsoft.com/office/drawing/2014/main" id="{6ECAAD65-27BD-43EB-855E-316655371710}"/>
              </a:ext>
            </a:extLst>
          </p:cNvPr>
          <p:cNvSpPr/>
          <p:nvPr/>
        </p:nvSpPr>
        <p:spPr>
          <a:xfrm>
            <a:off x="463804" y="397766"/>
            <a:ext cx="11466575" cy="6062468"/>
          </a:xfrm>
          <a:prstGeom prst="rect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C6160472-78BC-454B-8354-86BE6E574951}"/>
              </a:ext>
            </a:extLst>
          </p:cNvPr>
          <p:cNvSpPr/>
          <p:nvPr/>
        </p:nvSpPr>
        <p:spPr>
          <a:xfrm>
            <a:off x="0" y="659229"/>
            <a:ext cx="639572" cy="355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1E6CA6-3042-4311-9D13-071D38EB6B53}"/>
              </a:ext>
            </a:extLst>
          </p:cNvPr>
          <p:cNvSpPr txBox="1"/>
          <p:nvPr/>
        </p:nvSpPr>
        <p:spPr>
          <a:xfrm>
            <a:off x="639572" y="519972"/>
            <a:ext cx="1079889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ko-KR" sz="26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맑은 고딕" panose="020B0503020000020004" pitchFamily="50" charset="-127"/>
              </a:rPr>
              <a:t>Result graph</a:t>
            </a:r>
            <a:endParaRPr lang="ko-KR" altLang="en-US" sz="2600" dirty="0">
              <a:solidFill>
                <a:schemeClr val="bg2">
                  <a:lumMod val="25000"/>
                </a:schemeClr>
              </a:solidFill>
              <a:latin typeface="+mj-lt"/>
              <a:ea typeface="맑은 고딕" panose="020B0503020000020004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49814" y="1993669"/>
            <a:ext cx="32847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Simpson Rule</a:t>
            </a:r>
            <a:r>
              <a:rPr lang="ko-KR" altLang="en-US" dirty="0" smtClean="0"/>
              <a:t>이 </a:t>
            </a:r>
            <a:r>
              <a:rPr lang="en-US" altLang="ko-KR" dirty="0" smtClean="0"/>
              <a:t>Midpoint Rule</a:t>
            </a:r>
            <a:r>
              <a:rPr lang="ko-KR" altLang="en-US" dirty="0" smtClean="0"/>
              <a:t>보다 높은 정확도를 보인다 </a:t>
            </a:r>
            <a:endParaRPr lang="en-US" altLang="ko-K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o-KR" altLang="en-US" dirty="0" smtClean="0"/>
              <a:t>구간의 개수가 클수록 정확도가 높아진다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aphicFrame>
        <p:nvGraphicFramePr>
          <p:cNvPr id="9" name="차트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8195384"/>
              </p:ext>
            </p:extLst>
          </p:nvPr>
        </p:nvGraphicFramePr>
        <p:xfrm>
          <a:off x="639572" y="1151672"/>
          <a:ext cx="8658226" cy="469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268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64</Words>
  <Application>Microsoft Office PowerPoint</Application>
  <PresentationFormat>와이드스크린</PresentationFormat>
  <Paragraphs>18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 사민</dc:creator>
  <cp:lastModifiedBy>이 사민</cp:lastModifiedBy>
  <cp:revision>53</cp:revision>
  <dcterms:created xsi:type="dcterms:W3CDTF">2022-10-10T05:06:49Z</dcterms:created>
  <dcterms:modified xsi:type="dcterms:W3CDTF">2022-11-07T06:59:59Z</dcterms:modified>
</cp:coreProperties>
</file>