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6"/>
  </p:notesMasterIdLst>
  <p:sldIdLst>
    <p:sldId id="256" r:id="rId2"/>
    <p:sldId id="257" r:id="rId3"/>
    <p:sldId id="286" r:id="rId4"/>
    <p:sldId id="276" r:id="rId5"/>
    <p:sldId id="258" r:id="rId6"/>
    <p:sldId id="277" r:id="rId7"/>
    <p:sldId id="278" r:id="rId8"/>
    <p:sldId id="288" r:id="rId9"/>
    <p:sldId id="287" r:id="rId10"/>
    <p:sldId id="289" r:id="rId11"/>
    <p:sldId id="291" r:id="rId12"/>
    <p:sldId id="280" r:id="rId13"/>
    <p:sldId id="290" r:id="rId14"/>
    <p:sldId id="281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Si-Ge phase diagram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'0.2 0.2'!$B$2</c:f>
              <c:strCache>
                <c:ptCount val="1"/>
                <c:pt idx="0">
                  <c:v>Si_Liquid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  <c:spPr>
              <a:ln>
                <a:noFill/>
              </a:ln>
            </c:spPr>
          </c:marker>
          <c:xVal>
            <c:numRef>
              <c:f>'0.2 0.2'!$B$3:$B$479</c:f>
              <c:numCache>
                <c:formatCode>General</c:formatCode>
                <c:ptCount val="477"/>
                <c:pt idx="0">
                  <c:v>0</c:v>
                </c:pt>
                <c:pt idx="1">
                  <c:v>9.859999999999999E-4</c:v>
                </c:pt>
                <c:pt idx="2">
                  <c:v>1.977E-3</c:v>
                </c:pt>
                <c:pt idx="3">
                  <c:v>2.9710000000000001E-3</c:v>
                </c:pt>
                <c:pt idx="4">
                  <c:v>3.9699999999999996E-3</c:v>
                </c:pt>
                <c:pt idx="5">
                  <c:v>4.973E-3</c:v>
                </c:pt>
                <c:pt idx="6">
                  <c:v>5.9800000000000001E-3</c:v>
                </c:pt>
                <c:pt idx="7">
                  <c:v>6.992E-3</c:v>
                </c:pt>
                <c:pt idx="8">
                  <c:v>8.0070000000000002E-3</c:v>
                </c:pt>
                <c:pt idx="9">
                  <c:v>9.0270000000000003E-3</c:v>
                </c:pt>
                <c:pt idx="10">
                  <c:v>1.0050999999999999E-2</c:v>
                </c:pt>
                <c:pt idx="11">
                  <c:v>1.108E-2</c:v>
                </c:pt>
                <c:pt idx="12">
                  <c:v>1.2112E-2</c:v>
                </c:pt>
                <c:pt idx="13">
                  <c:v>1.3148999999999999E-2</c:v>
                </c:pt>
                <c:pt idx="14">
                  <c:v>1.4189999999999999E-2</c:v>
                </c:pt>
                <c:pt idx="15">
                  <c:v>1.5235E-2</c:v>
                </c:pt>
                <c:pt idx="16">
                  <c:v>1.6285000000000001E-2</c:v>
                </c:pt>
                <c:pt idx="17">
                  <c:v>1.7339E-2</c:v>
                </c:pt>
                <c:pt idx="18">
                  <c:v>1.8397E-2</c:v>
                </c:pt>
                <c:pt idx="19">
                  <c:v>1.9459000000000001E-2</c:v>
                </c:pt>
                <c:pt idx="20">
                  <c:v>2.0525999999999999E-2</c:v>
                </c:pt>
                <c:pt idx="21">
                  <c:v>2.1597000000000002E-2</c:v>
                </c:pt>
                <c:pt idx="22">
                  <c:v>2.2672000000000001E-2</c:v>
                </c:pt>
                <c:pt idx="23">
                  <c:v>2.3751999999999999E-2</c:v>
                </c:pt>
                <c:pt idx="24">
                  <c:v>2.4836E-2</c:v>
                </c:pt>
                <c:pt idx="25">
                  <c:v>2.5923999999999999E-2</c:v>
                </c:pt>
                <c:pt idx="26">
                  <c:v>2.7015999999999998E-2</c:v>
                </c:pt>
                <c:pt idx="27">
                  <c:v>2.8112999999999999E-2</c:v>
                </c:pt>
                <c:pt idx="28">
                  <c:v>2.9214E-2</c:v>
                </c:pt>
                <c:pt idx="29">
                  <c:v>3.0318999999999999E-2</c:v>
                </c:pt>
                <c:pt idx="30">
                  <c:v>3.1428999999999999E-2</c:v>
                </c:pt>
                <c:pt idx="31">
                  <c:v>3.2543000000000002E-2</c:v>
                </c:pt>
                <c:pt idx="32">
                  <c:v>3.3661999999999997E-2</c:v>
                </c:pt>
                <c:pt idx="33">
                  <c:v>3.4784000000000002E-2</c:v>
                </c:pt>
                <c:pt idx="34">
                  <c:v>3.5910999999999998E-2</c:v>
                </c:pt>
                <c:pt idx="35">
                  <c:v>3.7043E-2</c:v>
                </c:pt>
                <c:pt idx="36">
                  <c:v>3.8177999999999997E-2</c:v>
                </c:pt>
                <c:pt idx="37">
                  <c:v>3.9317999999999999E-2</c:v>
                </c:pt>
                <c:pt idx="38">
                  <c:v>4.0462999999999999E-2</c:v>
                </c:pt>
                <c:pt idx="39">
                  <c:v>4.1612000000000003E-2</c:v>
                </c:pt>
                <c:pt idx="40">
                  <c:v>4.2764999999999997E-2</c:v>
                </c:pt>
                <c:pt idx="41">
                  <c:v>4.3922000000000003E-2</c:v>
                </c:pt>
                <c:pt idx="42">
                  <c:v>4.5083999999999999E-2</c:v>
                </c:pt>
                <c:pt idx="43">
                  <c:v>4.6251E-2</c:v>
                </c:pt>
                <c:pt idx="44">
                  <c:v>4.7420999999999998E-2</c:v>
                </c:pt>
                <c:pt idx="45">
                  <c:v>4.8596E-2</c:v>
                </c:pt>
                <c:pt idx="46">
                  <c:v>4.9776000000000001E-2</c:v>
                </c:pt>
                <c:pt idx="47">
                  <c:v>5.0958999999999997E-2</c:v>
                </c:pt>
                <c:pt idx="48">
                  <c:v>5.2148E-2</c:v>
                </c:pt>
                <c:pt idx="49">
                  <c:v>5.3339999999999999E-2</c:v>
                </c:pt>
                <c:pt idx="50">
                  <c:v>5.4537000000000002E-2</c:v>
                </c:pt>
                <c:pt idx="51">
                  <c:v>5.5738999999999997E-2</c:v>
                </c:pt>
                <c:pt idx="52">
                  <c:v>5.6945000000000003E-2</c:v>
                </c:pt>
                <c:pt idx="53">
                  <c:v>5.8154999999999998E-2</c:v>
                </c:pt>
                <c:pt idx="54">
                  <c:v>5.9369999999999999E-2</c:v>
                </c:pt>
                <c:pt idx="55">
                  <c:v>6.0588999999999997E-2</c:v>
                </c:pt>
                <c:pt idx="56">
                  <c:v>6.1811999999999999E-2</c:v>
                </c:pt>
                <c:pt idx="57">
                  <c:v>6.3039999999999999E-2</c:v>
                </c:pt>
                <c:pt idx="58">
                  <c:v>6.4272999999999997E-2</c:v>
                </c:pt>
                <c:pt idx="59">
                  <c:v>6.5509999999999999E-2</c:v>
                </c:pt>
                <c:pt idx="60">
                  <c:v>6.6751000000000005E-2</c:v>
                </c:pt>
                <c:pt idx="61">
                  <c:v>6.7997000000000002E-2</c:v>
                </c:pt>
                <c:pt idx="62">
                  <c:v>6.9247000000000003E-2</c:v>
                </c:pt>
                <c:pt idx="63">
                  <c:v>7.0501999999999995E-2</c:v>
                </c:pt>
                <c:pt idx="64">
                  <c:v>7.1761000000000005E-2</c:v>
                </c:pt>
                <c:pt idx="65">
                  <c:v>7.3024000000000006E-2</c:v>
                </c:pt>
                <c:pt idx="66">
                  <c:v>7.4291999999999997E-2</c:v>
                </c:pt>
                <c:pt idx="67">
                  <c:v>7.5564999999999993E-2</c:v>
                </c:pt>
                <c:pt idx="68">
                  <c:v>7.6841999999999994E-2</c:v>
                </c:pt>
                <c:pt idx="69">
                  <c:v>7.8123999999999999E-2</c:v>
                </c:pt>
                <c:pt idx="70">
                  <c:v>7.9409999999999994E-2</c:v>
                </c:pt>
                <c:pt idx="71">
                  <c:v>8.0699999999999994E-2</c:v>
                </c:pt>
                <c:pt idx="72">
                  <c:v>8.1994999999999998E-2</c:v>
                </c:pt>
                <c:pt idx="73">
                  <c:v>8.3294999999999994E-2</c:v>
                </c:pt>
                <c:pt idx="74">
                  <c:v>8.4598999999999994E-2</c:v>
                </c:pt>
                <c:pt idx="75">
                  <c:v>8.5906999999999997E-2</c:v>
                </c:pt>
                <c:pt idx="76">
                  <c:v>8.7220000000000006E-2</c:v>
                </c:pt>
                <c:pt idx="77">
                  <c:v>8.8538000000000006E-2</c:v>
                </c:pt>
                <c:pt idx="78">
                  <c:v>8.9859999999999995E-2</c:v>
                </c:pt>
                <c:pt idx="79">
                  <c:v>9.1186000000000003E-2</c:v>
                </c:pt>
                <c:pt idx="80">
                  <c:v>9.2517000000000002E-2</c:v>
                </c:pt>
                <c:pt idx="81">
                  <c:v>9.3853000000000006E-2</c:v>
                </c:pt>
                <c:pt idx="82">
                  <c:v>9.5193E-2</c:v>
                </c:pt>
                <c:pt idx="83">
                  <c:v>9.6536999999999998E-2</c:v>
                </c:pt>
                <c:pt idx="84">
                  <c:v>9.7887000000000002E-2</c:v>
                </c:pt>
                <c:pt idx="85">
                  <c:v>9.9239999999999995E-2</c:v>
                </c:pt>
                <c:pt idx="86">
                  <c:v>0.10059899999999999</c:v>
                </c:pt>
                <c:pt idx="87">
                  <c:v>0.101962</c:v>
                </c:pt>
                <c:pt idx="88">
                  <c:v>0.103329</c:v>
                </c:pt>
                <c:pt idx="89">
                  <c:v>0.104701</c:v>
                </c:pt>
                <c:pt idx="90">
                  <c:v>0.106077</c:v>
                </c:pt>
                <c:pt idx="91">
                  <c:v>0.107458</c:v>
                </c:pt>
                <c:pt idx="92">
                  <c:v>0.108844</c:v>
                </c:pt>
                <c:pt idx="93">
                  <c:v>0.110234</c:v>
                </c:pt>
                <c:pt idx="94">
                  <c:v>0.11162900000000001</c:v>
                </c:pt>
                <c:pt idx="95">
                  <c:v>0.113028</c:v>
                </c:pt>
                <c:pt idx="96">
                  <c:v>0.11443200000000001</c:v>
                </c:pt>
                <c:pt idx="97">
                  <c:v>0.115841</c:v>
                </c:pt>
                <c:pt idx="98">
                  <c:v>0.117254</c:v>
                </c:pt>
                <c:pt idx="99">
                  <c:v>0.118671</c:v>
                </c:pt>
                <c:pt idx="100">
                  <c:v>0.12009400000000001</c:v>
                </c:pt>
                <c:pt idx="101">
                  <c:v>0.121521</c:v>
                </c:pt>
                <c:pt idx="102">
                  <c:v>0.12295200000000001</c:v>
                </c:pt>
                <c:pt idx="103">
                  <c:v>0.124388</c:v>
                </c:pt>
                <c:pt idx="104">
                  <c:v>0.125829</c:v>
                </c:pt>
                <c:pt idx="105">
                  <c:v>0.127274</c:v>
                </c:pt>
                <c:pt idx="106">
                  <c:v>0.12872400000000001</c:v>
                </c:pt>
                <c:pt idx="107">
                  <c:v>0.13017899999999999</c:v>
                </c:pt>
                <c:pt idx="108">
                  <c:v>0.13163800000000001</c:v>
                </c:pt>
                <c:pt idx="109">
                  <c:v>0.133102</c:v>
                </c:pt>
                <c:pt idx="110">
                  <c:v>0.13457</c:v>
                </c:pt>
                <c:pt idx="111">
                  <c:v>0.136043</c:v>
                </c:pt>
                <c:pt idx="112">
                  <c:v>0.137521</c:v>
                </c:pt>
                <c:pt idx="113">
                  <c:v>0.13900299999999999</c:v>
                </c:pt>
                <c:pt idx="114">
                  <c:v>0.14049</c:v>
                </c:pt>
                <c:pt idx="115">
                  <c:v>0.141982</c:v>
                </c:pt>
                <c:pt idx="116">
                  <c:v>0.14347799999999999</c:v>
                </c:pt>
                <c:pt idx="117">
                  <c:v>0.144979</c:v>
                </c:pt>
                <c:pt idx="118">
                  <c:v>0.146484</c:v>
                </c:pt>
                <c:pt idx="119">
                  <c:v>0.14799399999999999</c:v>
                </c:pt>
                <c:pt idx="120">
                  <c:v>0.149509</c:v>
                </c:pt>
                <c:pt idx="121">
                  <c:v>0.151029</c:v>
                </c:pt>
                <c:pt idx="122">
                  <c:v>0.15255299999999999</c:v>
                </c:pt>
                <c:pt idx="123">
                  <c:v>0.154082</c:v>
                </c:pt>
                <c:pt idx="124">
                  <c:v>0.155615</c:v>
                </c:pt>
                <c:pt idx="125">
                  <c:v>0.15715399999999999</c:v>
                </c:pt>
                <c:pt idx="126">
                  <c:v>0.158696</c:v>
                </c:pt>
                <c:pt idx="127">
                  <c:v>0.160244</c:v>
                </c:pt>
                <c:pt idx="128">
                  <c:v>0.161796</c:v>
                </c:pt>
                <c:pt idx="129">
                  <c:v>0.163353</c:v>
                </c:pt>
                <c:pt idx="130">
                  <c:v>0.16491500000000001</c:v>
                </c:pt>
                <c:pt idx="131">
                  <c:v>0.16648099999999999</c:v>
                </c:pt>
                <c:pt idx="132">
                  <c:v>0.16805200000000001</c:v>
                </c:pt>
                <c:pt idx="133">
                  <c:v>0.169628</c:v>
                </c:pt>
                <c:pt idx="134">
                  <c:v>0.171208</c:v>
                </c:pt>
                <c:pt idx="135">
                  <c:v>0.172794</c:v>
                </c:pt>
                <c:pt idx="136">
                  <c:v>0.17438300000000001</c:v>
                </c:pt>
                <c:pt idx="137">
                  <c:v>0.175978</c:v>
                </c:pt>
                <c:pt idx="138">
                  <c:v>0.17757700000000001</c:v>
                </c:pt>
                <c:pt idx="139">
                  <c:v>0.17918100000000001</c:v>
                </c:pt>
                <c:pt idx="140">
                  <c:v>0.18079000000000001</c:v>
                </c:pt>
                <c:pt idx="141">
                  <c:v>0.18240300000000001</c:v>
                </c:pt>
                <c:pt idx="142">
                  <c:v>0.18402199999999999</c:v>
                </c:pt>
                <c:pt idx="143">
                  <c:v>0.185644</c:v>
                </c:pt>
                <c:pt idx="144">
                  <c:v>0.18727199999999999</c:v>
                </c:pt>
                <c:pt idx="145">
                  <c:v>0.18890399999999999</c:v>
                </c:pt>
                <c:pt idx="146">
                  <c:v>0.19054199999999999</c:v>
                </c:pt>
                <c:pt idx="147">
                  <c:v>0.19218299999999999</c:v>
                </c:pt>
                <c:pt idx="148">
                  <c:v>0.19383</c:v>
                </c:pt>
                <c:pt idx="149">
                  <c:v>0.19548099999999999</c:v>
                </c:pt>
                <c:pt idx="150">
                  <c:v>0.19713700000000001</c:v>
                </c:pt>
                <c:pt idx="151">
                  <c:v>0.198798</c:v>
                </c:pt>
                <c:pt idx="152">
                  <c:v>0.200464</c:v>
                </c:pt>
                <c:pt idx="153">
                  <c:v>0.20213400000000001</c:v>
                </c:pt>
                <c:pt idx="154">
                  <c:v>0.20380899999999999</c:v>
                </c:pt>
                <c:pt idx="155">
                  <c:v>0.205489</c:v>
                </c:pt>
                <c:pt idx="156">
                  <c:v>0.207174</c:v>
                </c:pt>
                <c:pt idx="157">
                  <c:v>0.20886299999999999</c:v>
                </c:pt>
                <c:pt idx="158">
                  <c:v>0.210558</c:v>
                </c:pt>
                <c:pt idx="159">
                  <c:v>0.212257</c:v>
                </c:pt>
                <c:pt idx="160">
                  <c:v>0.21396000000000001</c:v>
                </c:pt>
                <c:pt idx="161">
                  <c:v>0.215669</c:v>
                </c:pt>
                <c:pt idx="162">
                  <c:v>0.21738199999999999</c:v>
                </c:pt>
                <c:pt idx="163">
                  <c:v>0.21909999999999999</c:v>
                </c:pt>
                <c:pt idx="164">
                  <c:v>0.22082299999999999</c:v>
                </c:pt>
                <c:pt idx="165">
                  <c:v>0.222551</c:v>
                </c:pt>
                <c:pt idx="166">
                  <c:v>0.22428300000000001</c:v>
                </c:pt>
                <c:pt idx="167">
                  <c:v>0.22602</c:v>
                </c:pt>
                <c:pt idx="168">
                  <c:v>0.22776299999999999</c:v>
                </c:pt>
                <c:pt idx="169">
                  <c:v>0.22950899999999999</c:v>
                </c:pt>
                <c:pt idx="170">
                  <c:v>0.23126099999999999</c:v>
                </c:pt>
                <c:pt idx="171">
                  <c:v>0.233018</c:v>
                </c:pt>
                <c:pt idx="172">
                  <c:v>0.23477899999999999</c:v>
                </c:pt>
                <c:pt idx="173">
                  <c:v>0.23654500000000001</c:v>
                </c:pt>
                <c:pt idx="174">
                  <c:v>0.238316</c:v>
                </c:pt>
                <c:pt idx="175">
                  <c:v>0.240092</c:v>
                </c:pt>
                <c:pt idx="176">
                  <c:v>0.241872</c:v>
                </c:pt>
                <c:pt idx="177">
                  <c:v>0.24365700000000001</c:v>
                </c:pt>
                <c:pt idx="178">
                  <c:v>0.245448</c:v>
                </c:pt>
                <c:pt idx="179">
                  <c:v>0.24724299999999999</c:v>
                </c:pt>
                <c:pt idx="180">
                  <c:v>0.24904299999999999</c:v>
                </c:pt>
                <c:pt idx="181">
                  <c:v>0.25084699999999999</c:v>
                </c:pt>
                <c:pt idx="182">
                  <c:v>0.25265700000000002</c:v>
                </c:pt>
                <c:pt idx="183">
                  <c:v>0.254471</c:v>
                </c:pt>
                <c:pt idx="184">
                  <c:v>0.25629000000000002</c:v>
                </c:pt>
                <c:pt idx="185">
                  <c:v>0.25811400000000001</c:v>
                </c:pt>
                <c:pt idx="186">
                  <c:v>0.25994299999999998</c:v>
                </c:pt>
                <c:pt idx="187">
                  <c:v>0.26177699999999998</c:v>
                </c:pt>
                <c:pt idx="188">
                  <c:v>0.26361499999999999</c:v>
                </c:pt>
                <c:pt idx="189">
                  <c:v>0.265459</c:v>
                </c:pt>
                <c:pt idx="190">
                  <c:v>0.26730700000000002</c:v>
                </c:pt>
                <c:pt idx="191">
                  <c:v>0.26916000000000001</c:v>
                </c:pt>
                <c:pt idx="192">
                  <c:v>0.27101799999999998</c:v>
                </c:pt>
                <c:pt idx="193">
                  <c:v>0.27288099999999998</c:v>
                </c:pt>
                <c:pt idx="194">
                  <c:v>0.27474900000000002</c:v>
                </c:pt>
                <c:pt idx="195">
                  <c:v>0.27662100000000001</c:v>
                </c:pt>
                <c:pt idx="196">
                  <c:v>0.278499</c:v>
                </c:pt>
                <c:pt idx="197">
                  <c:v>0.28038099999999999</c:v>
                </c:pt>
                <c:pt idx="198">
                  <c:v>0.28226800000000002</c:v>
                </c:pt>
                <c:pt idx="199">
                  <c:v>0.28416000000000002</c:v>
                </c:pt>
                <c:pt idx="200">
                  <c:v>0.28605700000000001</c:v>
                </c:pt>
                <c:pt idx="201">
                  <c:v>0.28795900000000002</c:v>
                </c:pt>
                <c:pt idx="202">
                  <c:v>0.28986600000000001</c:v>
                </c:pt>
                <c:pt idx="203">
                  <c:v>0.29177700000000001</c:v>
                </c:pt>
                <c:pt idx="204">
                  <c:v>0.29369400000000001</c:v>
                </c:pt>
                <c:pt idx="205">
                  <c:v>0.29561500000000002</c:v>
                </c:pt>
                <c:pt idx="206">
                  <c:v>0.297541</c:v>
                </c:pt>
                <c:pt idx="207">
                  <c:v>0.29947200000000002</c:v>
                </c:pt>
                <c:pt idx="208">
                  <c:v>0.30140800000000001</c:v>
                </c:pt>
                <c:pt idx="209">
                  <c:v>0.30334899999999998</c:v>
                </c:pt>
                <c:pt idx="210">
                  <c:v>0.30529499999999998</c:v>
                </c:pt>
                <c:pt idx="211">
                  <c:v>0.30724600000000002</c:v>
                </c:pt>
                <c:pt idx="212">
                  <c:v>0.309201</c:v>
                </c:pt>
                <c:pt idx="213">
                  <c:v>0.31116199999999999</c:v>
                </c:pt>
                <c:pt idx="214">
                  <c:v>0.31312699999999999</c:v>
                </c:pt>
                <c:pt idx="215">
                  <c:v>0.31509799999999999</c:v>
                </c:pt>
                <c:pt idx="216">
                  <c:v>0.31707299999999999</c:v>
                </c:pt>
                <c:pt idx="217">
                  <c:v>0.31905299999999998</c:v>
                </c:pt>
                <c:pt idx="218">
                  <c:v>0.32103799999999999</c:v>
                </c:pt>
                <c:pt idx="219">
                  <c:v>0.32302799999999998</c:v>
                </c:pt>
                <c:pt idx="220">
                  <c:v>0.32502300000000001</c:v>
                </c:pt>
                <c:pt idx="221">
                  <c:v>0.32702300000000001</c:v>
                </c:pt>
                <c:pt idx="222">
                  <c:v>0.32902700000000001</c:v>
                </c:pt>
                <c:pt idx="223">
                  <c:v>0.33103700000000003</c:v>
                </c:pt>
                <c:pt idx="224">
                  <c:v>0.33305200000000001</c:v>
                </c:pt>
                <c:pt idx="225">
                  <c:v>0.33507100000000001</c:v>
                </c:pt>
                <c:pt idx="226">
                  <c:v>0.33709600000000001</c:v>
                </c:pt>
                <c:pt idx="227">
                  <c:v>0.33912500000000001</c:v>
                </c:pt>
                <c:pt idx="228">
                  <c:v>0.34115899999999999</c:v>
                </c:pt>
                <c:pt idx="229">
                  <c:v>0.34319899999999998</c:v>
                </c:pt>
                <c:pt idx="230">
                  <c:v>0.34524300000000002</c:v>
                </c:pt>
                <c:pt idx="231">
                  <c:v>0.34729199999999999</c:v>
                </c:pt>
                <c:pt idx="232">
                  <c:v>0.34934599999999999</c:v>
                </c:pt>
                <c:pt idx="233">
                  <c:v>0.35140500000000002</c:v>
                </c:pt>
                <c:pt idx="234">
                  <c:v>0.35346899999999998</c:v>
                </c:pt>
                <c:pt idx="235">
                  <c:v>0.35553800000000002</c:v>
                </c:pt>
                <c:pt idx="236">
                  <c:v>0.35761199999999999</c:v>
                </c:pt>
                <c:pt idx="237">
                  <c:v>0.35969000000000001</c:v>
                </c:pt>
                <c:pt idx="238">
                  <c:v>0.36177399999999998</c:v>
                </c:pt>
                <c:pt idx="239">
                  <c:v>0.36386299999999999</c:v>
                </c:pt>
                <c:pt idx="240">
                  <c:v>0.365956</c:v>
                </c:pt>
                <c:pt idx="241">
                  <c:v>0.36805500000000002</c:v>
                </c:pt>
                <c:pt idx="242">
                  <c:v>0.37015900000000002</c:v>
                </c:pt>
                <c:pt idx="243">
                  <c:v>0.37226700000000001</c:v>
                </c:pt>
                <c:pt idx="244">
                  <c:v>0.37438100000000002</c:v>
                </c:pt>
                <c:pt idx="245">
                  <c:v>0.37649899999999997</c:v>
                </c:pt>
                <c:pt idx="246">
                  <c:v>0.37862299999999999</c:v>
                </c:pt>
                <c:pt idx="247">
                  <c:v>0.38075100000000001</c:v>
                </c:pt>
                <c:pt idx="248">
                  <c:v>0.382884</c:v>
                </c:pt>
                <c:pt idx="249">
                  <c:v>0.385023</c:v>
                </c:pt>
                <c:pt idx="250">
                  <c:v>0.38716600000000001</c:v>
                </c:pt>
                <c:pt idx="251">
                  <c:v>0.38931399999999999</c:v>
                </c:pt>
                <c:pt idx="252">
                  <c:v>0.39146700000000001</c:v>
                </c:pt>
                <c:pt idx="253">
                  <c:v>0.39362599999999998</c:v>
                </c:pt>
                <c:pt idx="254">
                  <c:v>0.395789</c:v>
                </c:pt>
                <c:pt idx="255">
                  <c:v>0.39795700000000001</c:v>
                </c:pt>
                <c:pt idx="256">
                  <c:v>0.40012999999999999</c:v>
                </c:pt>
                <c:pt idx="257">
                  <c:v>0.402308</c:v>
                </c:pt>
                <c:pt idx="258">
                  <c:v>0.40449200000000002</c:v>
                </c:pt>
                <c:pt idx="259">
                  <c:v>0.40667999999999999</c:v>
                </c:pt>
                <c:pt idx="260">
                  <c:v>0.40887299999999999</c:v>
                </c:pt>
                <c:pt idx="261">
                  <c:v>0.41107100000000002</c:v>
                </c:pt>
                <c:pt idx="262">
                  <c:v>0.41327399999999997</c:v>
                </c:pt>
                <c:pt idx="263">
                  <c:v>0.41548200000000002</c:v>
                </c:pt>
                <c:pt idx="264">
                  <c:v>0.41769499999999998</c:v>
                </c:pt>
                <c:pt idx="265">
                  <c:v>0.41991299999999998</c:v>
                </c:pt>
                <c:pt idx="266">
                  <c:v>0.42213699999999998</c:v>
                </c:pt>
                <c:pt idx="267">
                  <c:v>0.42436499999999999</c:v>
                </c:pt>
                <c:pt idx="268">
                  <c:v>0.42659799999999998</c:v>
                </c:pt>
                <c:pt idx="269">
                  <c:v>0.42883599999999999</c:v>
                </c:pt>
                <c:pt idx="270">
                  <c:v>0.43107899999999999</c:v>
                </c:pt>
                <c:pt idx="271">
                  <c:v>0.43332700000000002</c:v>
                </c:pt>
                <c:pt idx="272">
                  <c:v>0.43558000000000002</c:v>
                </c:pt>
                <c:pt idx="273">
                  <c:v>0.437838</c:v>
                </c:pt>
                <c:pt idx="274">
                  <c:v>0.44010100000000002</c:v>
                </c:pt>
                <c:pt idx="275">
                  <c:v>0.44236999999999999</c:v>
                </c:pt>
                <c:pt idx="276">
                  <c:v>0.44464300000000001</c:v>
                </c:pt>
                <c:pt idx="277">
                  <c:v>0.44692100000000001</c:v>
                </c:pt>
                <c:pt idx="278">
                  <c:v>0.44920399999999999</c:v>
                </c:pt>
                <c:pt idx="279">
                  <c:v>0.451492</c:v>
                </c:pt>
                <c:pt idx="280">
                  <c:v>0.45378600000000002</c:v>
                </c:pt>
                <c:pt idx="281">
                  <c:v>0.45608399999999999</c:v>
                </c:pt>
                <c:pt idx="282">
                  <c:v>0.45838699999999999</c:v>
                </c:pt>
                <c:pt idx="283">
                  <c:v>0.46069500000000002</c:v>
                </c:pt>
                <c:pt idx="284">
                  <c:v>0.463009</c:v>
                </c:pt>
                <c:pt idx="285">
                  <c:v>0.46532699999999999</c:v>
                </c:pt>
                <c:pt idx="286">
                  <c:v>0.46765000000000001</c:v>
                </c:pt>
                <c:pt idx="287">
                  <c:v>0.46997899999999998</c:v>
                </c:pt>
                <c:pt idx="288">
                  <c:v>0.47231200000000001</c:v>
                </c:pt>
                <c:pt idx="289">
                  <c:v>0.47465099999999999</c:v>
                </c:pt>
                <c:pt idx="290">
                  <c:v>0.47699399999999997</c:v>
                </c:pt>
                <c:pt idx="291">
                  <c:v>0.47934300000000002</c:v>
                </c:pt>
                <c:pt idx="292">
                  <c:v>0.48169600000000001</c:v>
                </c:pt>
                <c:pt idx="293">
                  <c:v>0.48405500000000001</c:v>
                </c:pt>
                <c:pt idx="294">
                  <c:v>0.48641800000000002</c:v>
                </c:pt>
                <c:pt idx="295">
                  <c:v>0.48878700000000003</c:v>
                </c:pt>
                <c:pt idx="296">
                  <c:v>0.49116100000000001</c:v>
                </c:pt>
                <c:pt idx="297">
                  <c:v>0.49353999999999998</c:v>
                </c:pt>
                <c:pt idx="298">
                  <c:v>0.495923</c:v>
                </c:pt>
                <c:pt idx="299">
                  <c:v>0.49831199999999998</c:v>
                </c:pt>
                <c:pt idx="300">
                  <c:v>0.50070599999999998</c:v>
                </c:pt>
                <c:pt idx="301">
                  <c:v>0.50310500000000002</c:v>
                </c:pt>
                <c:pt idx="302">
                  <c:v>0.50550899999999999</c:v>
                </c:pt>
                <c:pt idx="303">
                  <c:v>0.50791799999999998</c:v>
                </c:pt>
                <c:pt idx="304">
                  <c:v>0.51033200000000001</c:v>
                </c:pt>
                <c:pt idx="305">
                  <c:v>0.51275099999999996</c:v>
                </c:pt>
                <c:pt idx="306">
                  <c:v>0.51517500000000005</c:v>
                </c:pt>
                <c:pt idx="307">
                  <c:v>0.51760499999999998</c:v>
                </c:pt>
                <c:pt idx="308">
                  <c:v>0.52003900000000003</c:v>
                </c:pt>
                <c:pt idx="309">
                  <c:v>0.522478</c:v>
                </c:pt>
                <c:pt idx="310">
                  <c:v>0.52492300000000003</c:v>
                </c:pt>
                <c:pt idx="311">
                  <c:v>0.52737199999999995</c:v>
                </c:pt>
                <c:pt idx="312">
                  <c:v>0.52982700000000005</c:v>
                </c:pt>
                <c:pt idx="313">
                  <c:v>0.53228600000000004</c:v>
                </c:pt>
                <c:pt idx="314">
                  <c:v>0.53475099999999998</c:v>
                </c:pt>
                <c:pt idx="315">
                  <c:v>0.53722000000000003</c:v>
                </c:pt>
                <c:pt idx="316">
                  <c:v>0.53969500000000004</c:v>
                </c:pt>
                <c:pt idx="317">
                  <c:v>0.54217499999999996</c:v>
                </c:pt>
                <c:pt idx="318">
                  <c:v>0.54466000000000003</c:v>
                </c:pt>
                <c:pt idx="319">
                  <c:v>0.54715000000000003</c:v>
                </c:pt>
                <c:pt idx="320">
                  <c:v>0.54964500000000005</c:v>
                </c:pt>
                <c:pt idx="321">
                  <c:v>0.552145</c:v>
                </c:pt>
                <c:pt idx="322">
                  <c:v>0.55464999999999998</c:v>
                </c:pt>
                <c:pt idx="323">
                  <c:v>0.55715999999999999</c:v>
                </c:pt>
                <c:pt idx="324">
                  <c:v>0.55967500000000003</c:v>
                </c:pt>
                <c:pt idx="325">
                  <c:v>0.56219600000000003</c:v>
                </c:pt>
                <c:pt idx="326">
                  <c:v>0.56472100000000003</c:v>
                </c:pt>
                <c:pt idx="327">
                  <c:v>0.56725199999999998</c:v>
                </c:pt>
                <c:pt idx="328">
                  <c:v>0.56978700000000004</c:v>
                </c:pt>
                <c:pt idx="329">
                  <c:v>0.57232799999999995</c:v>
                </c:pt>
                <c:pt idx="330">
                  <c:v>0.574874</c:v>
                </c:pt>
                <c:pt idx="331">
                  <c:v>0.57742400000000005</c:v>
                </c:pt>
                <c:pt idx="332">
                  <c:v>0.57998000000000005</c:v>
                </c:pt>
                <c:pt idx="333">
                  <c:v>0.58254099999999998</c:v>
                </c:pt>
                <c:pt idx="334">
                  <c:v>0.58510700000000004</c:v>
                </c:pt>
                <c:pt idx="335">
                  <c:v>0.58767800000000003</c:v>
                </c:pt>
                <c:pt idx="336">
                  <c:v>0.59025499999999997</c:v>
                </c:pt>
                <c:pt idx="337">
                  <c:v>0.59283600000000003</c:v>
                </c:pt>
                <c:pt idx="338">
                  <c:v>0.59542200000000001</c:v>
                </c:pt>
                <c:pt idx="339">
                  <c:v>0.59801400000000005</c:v>
                </c:pt>
                <c:pt idx="340">
                  <c:v>0.60060999999999998</c:v>
                </c:pt>
                <c:pt idx="341">
                  <c:v>0.60321199999999997</c:v>
                </c:pt>
                <c:pt idx="342">
                  <c:v>0.60581799999999997</c:v>
                </c:pt>
                <c:pt idx="343">
                  <c:v>0.60843000000000003</c:v>
                </c:pt>
                <c:pt idx="344">
                  <c:v>0.61104700000000001</c:v>
                </c:pt>
                <c:pt idx="345">
                  <c:v>0.61366900000000002</c:v>
                </c:pt>
                <c:pt idx="346">
                  <c:v>0.61629599999999995</c:v>
                </c:pt>
                <c:pt idx="347">
                  <c:v>0.61892800000000003</c:v>
                </c:pt>
                <c:pt idx="348">
                  <c:v>0.62156500000000003</c:v>
                </c:pt>
                <c:pt idx="349">
                  <c:v>0.62420799999999999</c:v>
                </c:pt>
                <c:pt idx="350">
                  <c:v>0.62685500000000005</c:v>
                </c:pt>
                <c:pt idx="351">
                  <c:v>0.62950799999999996</c:v>
                </c:pt>
                <c:pt idx="352">
                  <c:v>0.63216499999999998</c:v>
                </c:pt>
                <c:pt idx="353">
                  <c:v>0.63482799999999995</c:v>
                </c:pt>
                <c:pt idx="354">
                  <c:v>0.63749599999999995</c:v>
                </c:pt>
                <c:pt idx="355">
                  <c:v>0.64016799999999996</c:v>
                </c:pt>
                <c:pt idx="356">
                  <c:v>0.64284600000000003</c:v>
                </c:pt>
                <c:pt idx="357">
                  <c:v>0.64552900000000002</c:v>
                </c:pt>
                <c:pt idx="358">
                  <c:v>0.64821799999999996</c:v>
                </c:pt>
                <c:pt idx="359">
                  <c:v>0.65091100000000002</c:v>
                </c:pt>
                <c:pt idx="360">
                  <c:v>0.653609</c:v>
                </c:pt>
                <c:pt idx="361">
                  <c:v>0.65631300000000004</c:v>
                </c:pt>
                <c:pt idx="362">
                  <c:v>0.65902099999999997</c:v>
                </c:pt>
                <c:pt idx="363">
                  <c:v>0.66173499999999996</c:v>
                </c:pt>
                <c:pt idx="364">
                  <c:v>0.66445399999999999</c:v>
                </c:pt>
                <c:pt idx="365">
                  <c:v>0.66717700000000002</c:v>
                </c:pt>
                <c:pt idx="366">
                  <c:v>0.669906</c:v>
                </c:pt>
                <c:pt idx="367">
                  <c:v>0.67264000000000002</c:v>
                </c:pt>
                <c:pt idx="368">
                  <c:v>0.67537999999999998</c:v>
                </c:pt>
                <c:pt idx="369">
                  <c:v>0.67812399999999995</c:v>
                </c:pt>
                <c:pt idx="370">
                  <c:v>0.68087299999999995</c:v>
                </c:pt>
                <c:pt idx="371">
                  <c:v>0.68362800000000001</c:v>
                </c:pt>
                <c:pt idx="372">
                  <c:v>0.68638699999999997</c:v>
                </c:pt>
                <c:pt idx="373">
                  <c:v>0.68915199999999999</c:v>
                </c:pt>
                <c:pt idx="374">
                  <c:v>0.69192200000000004</c:v>
                </c:pt>
                <c:pt idx="375">
                  <c:v>0.69469700000000001</c:v>
                </c:pt>
                <c:pt idx="376">
                  <c:v>0.69747700000000001</c:v>
                </c:pt>
                <c:pt idx="377">
                  <c:v>0.70026200000000005</c:v>
                </c:pt>
                <c:pt idx="378">
                  <c:v>0.70305200000000001</c:v>
                </c:pt>
                <c:pt idx="379">
                  <c:v>0.705847</c:v>
                </c:pt>
                <c:pt idx="380">
                  <c:v>0.70864799999999994</c:v>
                </c:pt>
                <c:pt idx="381">
                  <c:v>0.711453</c:v>
                </c:pt>
                <c:pt idx="382">
                  <c:v>0.71426400000000001</c:v>
                </c:pt>
                <c:pt idx="383">
                  <c:v>0.71708000000000005</c:v>
                </c:pt>
                <c:pt idx="384">
                  <c:v>0.71990100000000001</c:v>
                </c:pt>
                <c:pt idx="385">
                  <c:v>0.72272700000000001</c:v>
                </c:pt>
                <c:pt idx="386">
                  <c:v>0.72555800000000004</c:v>
                </c:pt>
                <c:pt idx="387">
                  <c:v>0.72839399999999999</c:v>
                </c:pt>
                <c:pt idx="388">
                  <c:v>0.73123499999999997</c:v>
                </c:pt>
                <c:pt idx="389">
                  <c:v>0.73408200000000001</c:v>
                </c:pt>
                <c:pt idx="390">
                  <c:v>0.73693299999999995</c:v>
                </c:pt>
                <c:pt idx="391">
                  <c:v>0.73978999999999995</c:v>
                </c:pt>
                <c:pt idx="392">
                  <c:v>0.74265199999999998</c:v>
                </c:pt>
                <c:pt idx="393">
                  <c:v>0.74551900000000004</c:v>
                </c:pt>
                <c:pt idx="394">
                  <c:v>0.74839100000000003</c:v>
                </c:pt>
                <c:pt idx="395">
                  <c:v>0.75126800000000005</c:v>
                </c:pt>
                <c:pt idx="396">
                  <c:v>0.75414999999999999</c:v>
                </c:pt>
                <c:pt idx="397">
                  <c:v>0.75703699999999996</c:v>
                </c:pt>
                <c:pt idx="398">
                  <c:v>0.75992999999999999</c:v>
                </c:pt>
                <c:pt idx="399">
                  <c:v>0.76282700000000003</c:v>
                </c:pt>
                <c:pt idx="400">
                  <c:v>0.76573000000000002</c:v>
                </c:pt>
                <c:pt idx="401">
                  <c:v>0.76863800000000004</c:v>
                </c:pt>
                <c:pt idx="402">
                  <c:v>0.77155099999999999</c:v>
                </c:pt>
                <c:pt idx="403">
                  <c:v>0.77446899999999996</c:v>
                </c:pt>
                <c:pt idx="404">
                  <c:v>0.77739199999999997</c:v>
                </c:pt>
                <c:pt idx="405">
                  <c:v>0.78032000000000001</c:v>
                </c:pt>
                <c:pt idx="406">
                  <c:v>0.78325400000000001</c:v>
                </c:pt>
                <c:pt idx="407">
                  <c:v>0.786192</c:v>
                </c:pt>
                <c:pt idx="408">
                  <c:v>0.78913599999999995</c:v>
                </c:pt>
                <c:pt idx="409">
                  <c:v>0.79208500000000004</c:v>
                </c:pt>
                <c:pt idx="410">
                  <c:v>0.79503900000000005</c:v>
                </c:pt>
                <c:pt idx="411">
                  <c:v>0.79799799999999999</c:v>
                </c:pt>
                <c:pt idx="412">
                  <c:v>0.80096199999999995</c:v>
                </c:pt>
                <c:pt idx="413">
                  <c:v>0.80393099999999995</c:v>
                </c:pt>
                <c:pt idx="414">
                  <c:v>0.80690600000000001</c:v>
                </c:pt>
                <c:pt idx="415">
                  <c:v>0.80988499999999997</c:v>
                </c:pt>
                <c:pt idx="416">
                  <c:v>0.81286999999999998</c:v>
                </c:pt>
                <c:pt idx="417">
                  <c:v>0.815859</c:v>
                </c:pt>
                <c:pt idx="418">
                  <c:v>0.81885399999999997</c:v>
                </c:pt>
                <c:pt idx="419">
                  <c:v>0.82185399999999997</c:v>
                </c:pt>
                <c:pt idx="420">
                  <c:v>0.82485900000000001</c:v>
                </c:pt>
                <c:pt idx="421">
                  <c:v>0.82786999999999999</c:v>
                </c:pt>
                <c:pt idx="422">
                  <c:v>0.83088499999999998</c:v>
                </c:pt>
                <c:pt idx="423">
                  <c:v>0.83390500000000001</c:v>
                </c:pt>
                <c:pt idx="424">
                  <c:v>0.83693099999999998</c:v>
                </c:pt>
                <c:pt idx="425">
                  <c:v>0.83996199999999999</c:v>
                </c:pt>
                <c:pt idx="426">
                  <c:v>0.84299800000000003</c:v>
                </c:pt>
                <c:pt idx="427">
                  <c:v>0.84603899999999999</c:v>
                </c:pt>
                <c:pt idx="428">
                  <c:v>0.84908499999999998</c:v>
                </c:pt>
                <c:pt idx="429">
                  <c:v>0.852136</c:v>
                </c:pt>
                <c:pt idx="430">
                  <c:v>0.85519199999999995</c:v>
                </c:pt>
                <c:pt idx="431">
                  <c:v>0.85825399999999996</c:v>
                </c:pt>
                <c:pt idx="432">
                  <c:v>0.86131999999999997</c:v>
                </c:pt>
                <c:pt idx="433">
                  <c:v>0.86439200000000005</c:v>
                </c:pt>
                <c:pt idx="434">
                  <c:v>0.86746900000000005</c:v>
                </c:pt>
                <c:pt idx="435">
                  <c:v>0.87055099999999996</c:v>
                </c:pt>
                <c:pt idx="436">
                  <c:v>0.87363800000000003</c:v>
                </c:pt>
                <c:pt idx="437">
                  <c:v>0.87673000000000001</c:v>
                </c:pt>
                <c:pt idx="438">
                  <c:v>0.87982700000000003</c:v>
                </c:pt>
                <c:pt idx="439">
                  <c:v>0.88292999999999999</c:v>
                </c:pt>
                <c:pt idx="440">
                  <c:v>0.88603699999999996</c:v>
                </c:pt>
                <c:pt idx="441">
                  <c:v>0.88915</c:v>
                </c:pt>
                <c:pt idx="442">
                  <c:v>0.89226799999999995</c:v>
                </c:pt>
                <c:pt idx="443">
                  <c:v>0.89539100000000005</c:v>
                </c:pt>
                <c:pt idx="444">
                  <c:v>0.89851899999999996</c:v>
                </c:pt>
                <c:pt idx="445">
                  <c:v>0.90165200000000001</c:v>
                </c:pt>
                <c:pt idx="446">
                  <c:v>0.90478999999999998</c:v>
                </c:pt>
                <c:pt idx="447">
                  <c:v>0.90793400000000002</c:v>
                </c:pt>
                <c:pt idx="448">
                  <c:v>0.91108199999999995</c:v>
                </c:pt>
                <c:pt idx="449">
                  <c:v>0.91423600000000005</c:v>
                </c:pt>
                <c:pt idx="450">
                  <c:v>0.91739499999999996</c:v>
                </c:pt>
                <c:pt idx="451">
                  <c:v>0.92055900000000002</c:v>
                </c:pt>
                <c:pt idx="452">
                  <c:v>0.92372799999999999</c:v>
                </c:pt>
                <c:pt idx="453">
                  <c:v>0.926902</c:v>
                </c:pt>
                <c:pt idx="454">
                  <c:v>0.93008100000000005</c:v>
                </c:pt>
                <c:pt idx="455">
                  <c:v>0.93326600000000004</c:v>
                </c:pt>
                <c:pt idx="456">
                  <c:v>0.93645500000000004</c:v>
                </c:pt>
                <c:pt idx="457">
                  <c:v>0.93964999999999999</c:v>
                </c:pt>
                <c:pt idx="458">
                  <c:v>0.94284999999999997</c:v>
                </c:pt>
                <c:pt idx="459">
                  <c:v>0.94605399999999995</c:v>
                </c:pt>
                <c:pt idx="460">
                  <c:v>0.949264</c:v>
                </c:pt>
                <c:pt idx="461">
                  <c:v>0.95247999999999999</c:v>
                </c:pt>
                <c:pt idx="462">
                  <c:v>0.95569999999999999</c:v>
                </c:pt>
                <c:pt idx="463">
                  <c:v>0.95892500000000003</c:v>
                </c:pt>
                <c:pt idx="464">
                  <c:v>0.96215600000000001</c:v>
                </c:pt>
                <c:pt idx="465">
                  <c:v>0.965391</c:v>
                </c:pt>
                <c:pt idx="466">
                  <c:v>0.96863200000000005</c:v>
                </c:pt>
                <c:pt idx="467">
                  <c:v>0.97187800000000002</c:v>
                </c:pt>
                <c:pt idx="468">
                  <c:v>0.97512900000000002</c:v>
                </c:pt>
                <c:pt idx="469">
                  <c:v>0.97838499999999995</c:v>
                </c:pt>
                <c:pt idx="470">
                  <c:v>0.98164600000000002</c:v>
                </c:pt>
                <c:pt idx="471">
                  <c:v>0.98491300000000004</c:v>
                </c:pt>
                <c:pt idx="472">
                  <c:v>0.98818399999999995</c:v>
                </c:pt>
                <c:pt idx="473">
                  <c:v>0.99146100000000004</c:v>
                </c:pt>
                <c:pt idx="474">
                  <c:v>0.99474300000000004</c:v>
                </c:pt>
                <c:pt idx="475">
                  <c:v>0.99802900000000005</c:v>
                </c:pt>
                <c:pt idx="476">
                  <c:v>1</c:v>
                </c:pt>
              </c:numCache>
            </c:numRef>
          </c:xVal>
          <c:yVal>
            <c:numRef>
              <c:f>'0.2 0.2'!$A$3:$A$479</c:f>
              <c:numCache>
                <c:formatCode>General</c:formatCode>
                <c:ptCount val="477"/>
                <c:pt idx="0">
                  <c:v>1211.4015899999999</c:v>
                </c:pt>
                <c:pt idx="1">
                  <c:v>1212.4015899999999</c:v>
                </c:pt>
                <c:pt idx="2">
                  <c:v>1213.4015899999999</c:v>
                </c:pt>
                <c:pt idx="3">
                  <c:v>1214.4015899999999</c:v>
                </c:pt>
                <c:pt idx="4">
                  <c:v>1215.4015899999999</c:v>
                </c:pt>
                <c:pt idx="5">
                  <c:v>1216.4015899999999</c:v>
                </c:pt>
                <c:pt idx="6">
                  <c:v>1217.4015899999999</c:v>
                </c:pt>
                <c:pt idx="7">
                  <c:v>1218.4015899999999</c:v>
                </c:pt>
                <c:pt idx="8">
                  <c:v>1219.4015899999999</c:v>
                </c:pt>
                <c:pt idx="9">
                  <c:v>1220.4015899999999</c:v>
                </c:pt>
                <c:pt idx="10">
                  <c:v>1221.4015899999999</c:v>
                </c:pt>
                <c:pt idx="11">
                  <c:v>1222.4015899999999</c:v>
                </c:pt>
                <c:pt idx="12">
                  <c:v>1223.4015899999999</c:v>
                </c:pt>
                <c:pt idx="13">
                  <c:v>1224.4015899999999</c:v>
                </c:pt>
                <c:pt idx="14">
                  <c:v>1225.4015899999999</c:v>
                </c:pt>
                <c:pt idx="15">
                  <c:v>1226.4015899999999</c:v>
                </c:pt>
                <c:pt idx="16">
                  <c:v>1227.4015899999999</c:v>
                </c:pt>
                <c:pt idx="17">
                  <c:v>1228.4015899999999</c:v>
                </c:pt>
                <c:pt idx="18">
                  <c:v>1229.4015899999999</c:v>
                </c:pt>
                <c:pt idx="19">
                  <c:v>1230.4015899999999</c:v>
                </c:pt>
                <c:pt idx="20">
                  <c:v>1231.4015899999999</c:v>
                </c:pt>
                <c:pt idx="21">
                  <c:v>1232.4015899999999</c:v>
                </c:pt>
                <c:pt idx="22">
                  <c:v>1233.4015899999999</c:v>
                </c:pt>
                <c:pt idx="23">
                  <c:v>1234.4015899999999</c:v>
                </c:pt>
                <c:pt idx="24">
                  <c:v>1235.4015899999999</c:v>
                </c:pt>
                <c:pt idx="25">
                  <c:v>1236.4015899999999</c:v>
                </c:pt>
                <c:pt idx="26">
                  <c:v>1237.4015899999999</c:v>
                </c:pt>
                <c:pt idx="27">
                  <c:v>1238.4015899999999</c:v>
                </c:pt>
                <c:pt idx="28">
                  <c:v>1239.4015899999999</c:v>
                </c:pt>
                <c:pt idx="29">
                  <c:v>1240.4015899999999</c:v>
                </c:pt>
                <c:pt idx="30">
                  <c:v>1241.4015899999999</c:v>
                </c:pt>
                <c:pt idx="31">
                  <c:v>1242.4015899999999</c:v>
                </c:pt>
                <c:pt idx="32">
                  <c:v>1243.4015899999999</c:v>
                </c:pt>
                <c:pt idx="33">
                  <c:v>1244.4015899999999</c:v>
                </c:pt>
                <c:pt idx="34">
                  <c:v>1245.4015899999999</c:v>
                </c:pt>
                <c:pt idx="35">
                  <c:v>1246.4015899999999</c:v>
                </c:pt>
                <c:pt idx="36">
                  <c:v>1247.4015899999999</c:v>
                </c:pt>
                <c:pt idx="37">
                  <c:v>1248.4015899999999</c:v>
                </c:pt>
                <c:pt idx="38">
                  <c:v>1249.4015899999999</c:v>
                </c:pt>
                <c:pt idx="39">
                  <c:v>1250.4015899999999</c:v>
                </c:pt>
                <c:pt idx="40">
                  <c:v>1251.4015899999999</c:v>
                </c:pt>
                <c:pt idx="41">
                  <c:v>1252.4015899999999</c:v>
                </c:pt>
                <c:pt idx="42">
                  <c:v>1253.4015899999999</c:v>
                </c:pt>
                <c:pt idx="43">
                  <c:v>1254.4015899999999</c:v>
                </c:pt>
                <c:pt idx="44">
                  <c:v>1255.4015899999999</c:v>
                </c:pt>
                <c:pt idx="45">
                  <c:v>1256.4015899999999</c:v>
                </c:pt>
                <c:pt idx="46">
                  <c:v>1257.4015899999999</c:v>
                </c:pt>
                <c:pt idx="47">
                  <c:v>1258.4015899999999</c:v>
                </c:pt>
                <c:pt idx="48">
                  <c:v>1259.4015899999999</c:v>
                </c:pt>
                <c:pt idx="49">
                  <c:v>1260.4015899999999</c:v>
                </c:pt>
                <c:pt idx="50">
                  <c:v>1261.4015899999999</c:v>
                </c:pt>
                <c:pt idx="51">
                  <c:v>1262.4015899999999</c:v>
                </c:pt>
                <c:pt idx="52">
                  <c:v>1263.4015899999999</c:v>
                </c:pt>
                <c:pt idx="53">
                  <c:v>1264.4015899999999</c:v>
                </c:pt>
                <c:pt idx="54">
                  <c:v>1265.4015899999999</c:v>
                </c:pt>
                <c:pt idx="55">
                  <c:v>1266.4015899999999</c:v>
                </c:pt>
                <c:pt idx="56">
                  <c:v>1267.4015899999999</c:v>
                </c:pt>
                <c:pt idx="57">
                  <c:v>1268.4015899999999</c:v>
                </c:pt>
                <c:pt idx="58">
                  <c:v>1269.4015899999999</c:v>
                </c:pt>
                <c:pt idx="59">
                  <c:v>1270.4015899999999</c:v>
                </c:pt>
                <c:pt idx="60">
                  <c:v>1271.4015899999999</c:v>
                </c:pt>
                <c:pt idx="61">
                  <c:v>1272.4015899999999</c:v>
                </c:pt>
                <c:pt idx="62">
                  <c:v>1273.4015899999999</c:v>
                </c:pt>
                <c:pt idx="63">
                  <c:v>1274.4015899999999</c:v>
                </c:pt>
                <c:pt idx="64">
                  <c:v>1275.4015899999999</c:v>
                </c:pt>
                <c:pt idx="65">
                  <c:v>1276.4015899999999</c:v>
                </c:pt>
                <c:pt idx="66">
                  <c:v>1277.4015899999999</c:v>
                </c:pt>
                <c:pt idx="67">
                  <c:v>1278.4015899999999</c:v>
                </c:pt>
                <c:pt idx="68">
                  <c:v>1279.4015899999999</c:v>
                </c:pt>
                <c:pt idx="69">
                  <c:v>1280.4015899999999</c:v>
                </c:pt>
                <c:pt idx="70">
                  <c:v>1281.4015899999999</c:v>
                </c:pt>
                <c:pt idx="71">
                  <c:v>1282.4015899999999</c:v>
                </c:pt>
                <c:pt idx="72">
                  <c:v>1283.4015899999999</c:v>
                </c:pt>
                <c:pt idx="73">
                  <c:v>1284.4015899999999</c:v>
                </c:pt>
                <c:pt idx="74">
                  <c:v>1285.4015899999999</c:v>
                </c:pt>
                <c:pt idx="75">
                  <c:v>1286.4015899999999</c:v>
                </c:pt>
                <c:pt idx="76">
                  <c:v>1287.4015899999999</c:v>
                </c:pt>
                <c:pt idx="77">
                  <c:v>1288.4015899999999</c:v>
                </c:pt>
                <c:pt idx="78">
                  <c:v>1289.4015899999999</c:v>
                </c:pt>
                <c:pt idx="79">
                  <c:v>1290.4015899999999</c:v>
                </c:pt>
                <c:pt idx="80">
                  <c:v>1291.4015899999999</c:v>
                </c:pt>
                <c:pt idx="81">
                  <c:v>1292.4015899999999</c:v>
                </c:pt>
                <c:pt idx="82">
                  <c:v>1293.4015899999999</c:v>
                </c:pt>
                <c:pt idx="83">
                  <c:v>1294.4015899999999</c:v>
                </c:pt>
                <c:pt idx="84">
                  <c:v>1295.4015899999999</c:v>
                </c:pt>
                <c:pt idx="85">
                  <c:v>1296.4015899999999</c:v>
                </c:pt>
                <c:pt idx="86">
                  <c:v>1297.4015899999999</c:v>
                </c:pt>
                <c:pt idx="87">
                  <c:v>1298.4015899999999</c:v>
                </c:pt>
                <c:pt idx="88">
                  <c:v>1299.4015899999999</c:v>
                </c:pt>
                <c:pt idx="89">
                  <c:v>1300.4015899999999</c:v>
                </c:pt>
                <c:pt idx="90">
                  <c:v>1301.4015899999999</c:v>
                </c:pt>
                <c:pt idx="91">
                  <c:v>1302.4015899999999</c:v>
                </c:pt>
                <c:pt idx="92">
                  <c:v>1303.4015899999999</c:v>
                </c:pt>
                <c:pt idx="93">
                  <c:v>1304.4015899999999</c:v>
                </c:pt>
                <c:pt idx="94">
                  <c:v>1305.4015899999999</c:v>
                </c:pt>
                <c:pt idx="95">
                  <c:v>1306.4015899999999</c:v>
                </c:pt>
                <c:pt idx="96">
                  <c:v>1307.4015899999999</c:v>
                </c:pt>
                <c:pt idx="97">
                  <c:v>1308.4015899999999</c:v>
                </c:pt>
                <c:pt idx="98">
                  <c:v>1309.4015899999999</c:v>
                </c:pt>
                <c:pt idx="99">
                  <c:v>1310.4015899999999</c:v>
                </c:pt>
                <c:pt idx="100">
                  <c:v>1311.4015899999999</c:v>
                </c:pt>
                <c:pt idx="101">
                  <c:v>1312.4015899999999</c:v>
                </c:pt>
                <c:pt idx="102">
                  <c:v>1313.4015899999999</c:v>
                </c:pt>
                <c:pt idx="103">
                  <c:v>1314.4015899999999</c:v>
                </c:pt>
                <c:pt idx="104">
                  <c:v>1315.4015899999999</c:v>
                </c:pt>
                <c:pt idx="105">
                  <c:v>1316.4015899999999</c:v>
                </c:pt>
                <c:pt idx="106">
                  <c:v>1317.4015899999999</c:v>
                </c:pt>
                <c:pt idx="107">
                  <c:v>1318.4015899999999</c:v>
                </c:pt>
                <c:pt idx="108">
                  <c:v>1319.4015899999999</c:v>
                </c:pt>
                <c:pt idx="109">
                  <c:v>1320.4015899999999</c:v>
                </c:pt>
                <c:pt idx="110">
                  <c:v>1321.4015899999999</c:v>
                </c:pt>
                <c:pt idx="111">
                  <c:v>1322.4015899999999</c:v>
                </c:pt>
                <c:pt idx="112">
                  <c:v>1323.4015899999999</c:v>
                </c:pt>
                <c:pt idx="113">
                  <c:v>1324.4015899999999</c:v>
                </c:pt>
                <c:pt idx="114">
                  <c:v>1325.4015899999999</c:v>
                </c:pt>
                <c:pt idx="115">
                  <c:v>1326.4015899999999</c:v>
                </c:pt>
                <c:pt idx="116">
                  <c:v>1327.4015899999999</c:v>
                </c:pt>
                <c:pt idx="117">
                  <c:v>1328.4015899999999</c:v>
                </c:pt>
                <c:pt idx="118">
                  <c:v>1329.4015899999999</c:v>
                </c:pt>
                <c:pt idx="119">
                  <c:v>1330.4015899999999</c:v>
                </c:pt>
                <c:pt idx="120">
                  <c:v>1331.4015899999999</c:v>
                </c:pt>
                <c:pt idx="121">
                  <c:v>1332.4015899999999</c:v>
                </c:pt>
                <c:pt idx="122">
                  <c:v>1333.4015899999999</c:v>
                </c:pt>
                <c:pt idx="123">
                  <c:v>1334.4015899999999</c:v>
                </c:pt>
                <c:pt idx="124">
                  <c:v>1335.4015899999999</c:v>
                </c:pt>
                <c:pt idx="125">
                  <c:v>1336.4015899999999</c:v>
                </c:pt>
                <c:pt idx="126">
                  <c:v>1337.4015899999999</c:v>
                </c:pt>
                <c:pt idx="127">
                  <c:v>1338.4015899999999</c:v>
                </c:pt>
                <c:pt idx="128">
                  <c:v>1339.4015899999999</c:v>
                </c:pt>
                <c:pt idx="129">
                  <c:v>1340.4015899999999</c:v>
                </c:pt>
                <c:pt idx="130">
                  <c:v>1341.4015899999999</c:v>
                </c:pt>
                <c:pt idx="131">
                  <c:v>1342.4015899999999</c:v>
                </c:pt>
                <c:pt idx="132">
                  <c:v>1343.4015899999999</c:v>
                </c:pt>
                <c:pt idx="133">
                  <c:v>1344.4015899999999</c:v>
                </c:pt>
                <c:pt idx="134">
                  <c:v>1345.4015899999999</c:v>
                </c:pt>
                <c:pt idx="135">
                  <c:v>1346.4015899999999</c:v>
                </c:pt>
                <c:pt idx="136">
                  <c:v>1347.4015899999999</c:v>
                </c:pt>
                <c:pt idx="137">
                  <c:v>1348.4015899999999</c:v>
                </c:pt>
                <c:pt idx="138">
                  <c:v>1349.4015899999999</c:v>
                </c:pt>
                <c:pt idx="139">
                  <c:v>1350.4015899999999</c:v>
                </c:pt>
                <c:pt idx="140">
                  <c:v>1351.4015899999999</c:v>
                </c:pt>
                <c:pt idx="141">
                  <c:v>1352.4015899999999</c:v>
                </c:pt>
                <c:pt idx="142">
                  <c:v>1353.4015899999999</c:v>
                </c:pt>
                <c:pt idx="143">
                  <c:v>1354.4015899999999</c:v>
                </c:pt>
                <c:pt idx="144">
                  <c:v>1355.4015899999999</c:v>
                </c:pt>
                <c:pt idx="145">
                  <c:v>1356.4015899999999</c:v>
                </c:pt>
                <c:pt idx="146">
                  <c:v>1357.4015899999999</c:v>
                </c:pt>
                <c:pt idx="147">
                  <c:v>1358.4015899999999</c:v>
                </c:pt>
                <c:pt idx="148">
                  <c:v>1359.4015899999999</c:v>
                </c:pt>
                <c:pt idx="149">
                  <c:v>1360.4015899999999</c:v>
                </c:pt>
                <c:pt idx="150">
                  <c:v>1361.4015899999999</c:v>
                </c:pt>
                <c:pt idx="151">
                  <c:v>1362.4015899999999</c:v>
                </c:pt>
                <c:pt idx="152">
                  <c:v>1363.4015899999999</c:v>
                </c:pt>
                <c:pt idx="153">
                  <c:v>1364.4015899999999</c:v>
                </c:pt>
                <c:pt idx="154">
                  <c:v>1365.4015899999999</c:v>
                </c:pt>
                <c:pt idx="155">
                  <c:v>1366.4015899999999</c:v>
                </c:pt>
                <c:pt idx="156">
                  <c:v>1367.4015899999999</c:v>
                </c:pt>
                <c:pt idx="157">
                  <c:v>1368.4015899999999</c:v>
                </c:pt>
                <c:pt idx="158">
                  <c:v>1369.4015899999999</c:v>
                </c:pt>
                <c:pt idx="159">
                  <c:v>1370.4015899999999</c:v>
                </c:pt>
                <c:pt idx="160">
                  <c:v>1371.4015899999999</c:v>
                </c:pt>
                <c:pt idx="161">
                  <c:v>1372.4015899999999</c:v>
                </c:pt>
                <c:pt idx="162">
                  <c:v>1373.4015899999999</c:v>
                </c:pt>
                <c:pt idx="163">
                  <c:v>1374.4015899999999</c:v>
                </c:pt>
                <c:pt idx="164">
                  <c:v>1375.4015899999999</c:v>
                </c:pt>
                <c:pt idx="165">
                  <c:v>1376.4015899999999</c:v>
                </c:pt>
                <c:pt idx="166">
                  <c:v>1377.4015899999999</c:v>
                </c:pt>
                <c:pt idx="167">
                  <c:v>1378.4015899999999</c:v>
                </c:pt>
                <c:pt idx="168">
                  <c:v>1379.4015899999999</c:v>
                </c:pt>
                <c:pt idx="169">
                  <c:v>1380.4015899999999</c:v>
                </c:pt>
                <c:pt idx="170">
                  <c:v>1381.4015899999999</c:v>
                </c:pt>
                <c:pt idx="171">
                  <c:v>1382.4015899999999</c:v>
                </c:pt>
                <c:pt idx="172">
                  <c:v>1383.4015899999999</c:v>
                </c:pt>
                <c:pt idx="173">
                  <c:v>1384.4015899999999</c:v>
                </c:pt>
                <c:pt idx="174">
                  <c:v>1385.4015899999999</c:v>
                </c:pt>
                <c:pt idx="175">
                  <c:v>1386.4015899999999</c:v>
                </c:pt>
                <c:pt idx="176">
                  <c:v>1387.4015899999999</c:v>
                </c:pt>
                <c:pt idx="177">
                  <c:v>1388.4015899999999</c:v>
                </c:pt>
                <c:pt idx="178">
                  <c:v>1389.4015899999999</c:v>
                </c:pt>
                <c:pt idx="179">
                  <c:v>1390.4015899999999</c:v>
                </c:pt>
                <c:pt idx="180">
                  <c:v>1391.4015899999999</c:v>
                </c:pt>
                <c:pt idx="181">
                  <c:v>1392.4015899999999</c:v>
                </c:pt>
                <c:pt idx="182">
                  <c:v>1393.4015899999999</c:v>
                </c:pt>
                <c:pt idx="183">
                  <c:v>1394.4015899999999</c:v>
                </c:pt>
                <c:pt idx="184">
                  <c:v>1395.4015899999999</c:v>
                </c:pt>
                <c:pt idx="185">
                  <c:v>1396.4015899999999</c:v>
                </c:pt>
                <c:pt idx="186">
                  <c:v>1397.4015899999999</c:v>
                </c:pt>
                <c:pt idx="187">
                  <c:v>1398.4015899999999</c:v>
                </c:pt>
                <c:pt idx="188">
                  <c:v>1399.4015899999999</c:v>
                </c:pt>
                <c:pt idx="189">
                  <c:v>1400.4015899999999</c:v>
                </c:pt>
                <c:pt idx="190">
                  <c:v>1401.4015899999999</c:v>
                </c:pt>
                <c:pt idx="191">
                  <c:v>1402.4015899999999</c:v>
                </c:pt>
                <c:pt idx="192">
                  <c:v>1403.4015899999999</c:v>
                </c:pt>
                <c:pt idx="193">
                  <c:v>1404.4015899999999</c:v>
                </c:pt>
                <c:pt idx="194">
                  <c:v>1405.4015899999999</c:v>
                </c:pt>
                <c:pt idx="195">
                  <c:v>1406.4015899999999</c:v>
                </c:pt>
                <c:pt idx="196">
                  <c:v>1407.4015899999999</c:v>
                </c:pt>
                <c:pt idx="197">
                  <c:v>1408.4015899999999</c:v>
                </c:pt>
                <c:pt idx="198">
                  <c:v>1409.4015899999999</c:v>
                </c:pt>
                <c:pt idx="199">
                  <c:v>1410.4015899999999</c:v>
                </c:pt>
                <c:pt idx="200">
                  <c:v>1411.4015899999999</c:v>
                </c:pt>
                <c:pt idx="201">
                  <c:v>1412.4015899999999</c:v>
                </c:pt>
                <c:pt idx="202">
                  <c:v>1413.4015899999999</c:v>
                </c:pt>
                <c:pt idx="203">
                  <c:v>1414.4015899999999</c:v>
                </c:pt>
                <c:pt idx="204">
                  <c:v>1415.4015899999999</c:v>
                </c:pt>
                <c:pt idx="205">
                  <c:v>1416.4015899999999</c:v>
                </c:pt>
                <c:pt idx="206">
                  <c:v>1417.4015899999999</c:v>
                </c:pt>
                <c:pt idx="207">
                  <c:v>1418.4015899999999</c:v>
                </c:pt>
                <c:pt idx="208">
                  <c:v>1419.4015899999999</c:v>
                </c:pt>
                <c:pt idx="209">
                  <c:v>1420.4015899999999</c:v>
                </c:pt>
                <c:pt idx="210">
                  <c:v>1421.4015899999999</c:v>
                </c:pt>
                <c:pt idx="211">
                  <c:v>1422.4015899999999</c:v>
                </c:pt>
                <c:pt idx="212">
                  <c:v>1423.4015899999999</c:v>
                </c:pt>
                <c:pt idx="213">
                  <c:v>1424.4015899999999</c:v>
                </c:pt>
                <c:pt idx="214">
                  <c:v>1425.4015899999999</c:v>
                </c:pt>
                <c:pt idx="215">
                  <c:v>1426.4015899999999</c:v>
                </c:pt>
                <c:pt idx="216">
                  <c:v>1427.4015899999999</c:v>
                </c:pt>
                <c:pt idx="217">
                  <c:v>1428.4015899999999</c:v>
                </c:pt>
                <c:pt idx="218">
                  <c:v>1429.4015899999999</c:v>
                </c:pt>
                <c:pt idx="219">
                  <c:v>1430.4015899999999</c:v>
                </c:pt>
                <c:pt idx="220">
                  <c:v>1431.4015899999999</c:v>
                </c:pt>
                <c:pt idx="221">
                  <c:v>1432.4015899999999</c:v>
                </c:pt>
                <c:pt idx="222">
                  <c:v>1433.4015899999999</c:v>
                </c:pt>
                <c:pt idx="223">
                  <c:v>1434.4015899999999</c:v>
                </c:pt>
                <c:pt idx="224">
                  <c:v>1435.4015899999999</c:v>
                </c:pt>
                <c:pt idx="225">
                  <c:v>1436.4015899999999</c:v>
                </c:pt>
                <c:pt idx="226">
                  <c:v>1437.4015899999999</c:v>
                </c:pt>
                <c:pt idx="227">
                  <c:v>1438.4015899999999</c:v>
                </c:pt>
                <c:pt idx="228">
                  <c:v>1439.4015899999999</c:v>
                </c:pt>
                <c:pt idx="229">
                  <c:v>1440.4015899999999</c:v>
                </c:pt>
                <c:pt idx="230">
                  <c:v>1441.4015899999999</c:v>
                </c:pt>
                <c:pt idx="231">
                  <c:v>1442.4015899999999</c:v>
                </c:pt>
                <c:pt idx="232">
                  <c:v>1443.4015899999999</c:v>
                </c:pt>
                <c:pt idx="233">
                  <c:v>1444.4015899999999</c:v>
                </c:pt>
                <c:pt idx="234">
                  <c:v>1445.4015899999999</c:v>
                </c:pt>
                <c:pt idx="235">
                  <c:v>1446.4015899999999</c:v>
                </c:pt>
                <c:pt idx="236">
                  <c:v>1447.4015899999999</c:v>
                </c:pt>
                <c:pt idx="237">
                  <c:v>1448.4015899999999</c:v>
                </c:pt>
                <c:pt idx="238">
                  <c:v>1449.4015899999999</c:v>
                </c:pt>
                <c:pt idx="239">
                  <c:v>1450.4015899999999</c:v>
                </c:pt>
                <c:pt idx="240">
                  <c:v>1451.4015899999999</c:v>
                </c:pt>
                <c:pt idx="241">
                  <c:v>1452.4015899999999</c:v>
                </c:pt>
                <c:pt idx="242">
                  <c:v>1453.4015899999999</c:v>
                </c:pt>
                <c:pt idx="243">
                  <c:v>1454.4015899999999</c:v>
                </c:pt>
                <c:pt idx="244">
                  <c:v>1455.4015899999999</c:v>
                </c:pt>
                <c:pt idx="245">
                  <c:v>1456.4015899999999</c:v>
                </c:pt>
                <c:pt idx="246">
                  <c:v>1457.4015899999999</c:v>
                </c:pt>
                <c:pt idx="247">
                  <c:v>1458.4015899999999</c:v>
                </c:pt>
                <c:pt idx="248">
                  <c:v>1459.4015899999999</c:v>
                </c:pt>
                <c:pt idx="249">
                  <c:v>1460.4015899999999</c:v>
                </c:pt>
                <c:pt idx="250">
                  <c:v>1461.4015899999999</c:v>
                </c:pt>
                <c:pt idx="251">
                  <c:v>1462.4015899999999</c:v>
                </c:pt>
                <c:pt idx="252">
                  <c:v>1463.4015899999999</c:v>
                </c:pt>
                <c:pt idx="253">
                  <c:v>1464.4015899999999</c:v>
                </c:pt>
                <c:pt idx="254">
                  <c:v>1465.4015899999999</c:v>
                </c:pt>
                <c:pt idx="255">
                  <c:v>1466.4015899999999</c:v>
                </c:pt>
                <c:pt idx="256">
                  <c:v>1467.4015899999999</c:v>
                </c:pt>
                <c:pt idx="257">
                  <c:v>1468.4015899999999</c:v>
                </c:pt>
                <c:pt idx="258">
                  <c:v>1469.4015899999999</c:v>
                </c:pt>
                <c:pt idx="259">
                  <c:v>1470.4015899999999</c:v>
                </c:pt>
                <c:pt idx="260">
                  <c:v>1471.4015899999999</c:v>
                </c:pt>
                <c:pt idx="261">
                  <c:v>1472.4015899999999</c:v>
                </c:pt>
                <c:pt idx="262">
                  <c:v>1473.4015899999999</c:v>
                </c:pt>
                <c:pt idx="263">
                  <c:v>1474.4015899999999</c:v>
                </c:pt>
                <c:pt idx="264">
                  <c:v>1475.4015899999999</c:v>
                </c:pt>
                <c:pt idx="265">
                  <c:v>1476.4015899999999</c:v>
                </c:pt>
                <c:pt idx="266">
                  <c:v>1477.4015899999999</c:v>
                </c:pt>
                <c:pt idx="267">
                  <c:v>1478.4015899999999</c:v>
                </c:pt>
                <c:pt idx="268">
                  <c:v>1479.4015899999999</c:v>
                </c:pt>
                <c:pt idx="269">
                  <c:v>1480.4015899999999</c:v>
                </c:pt>
                <c:pt idx="270">
                  <c:v>1481.4015899999999</c:v>
                </c:pt>
                <c:pt idx="271">
                  <c:v>1482.4015899999999</c:v>
                </c:pt>
                <c:pt idx="272">
                  <c:v>1483.4015899999999</c:v>
                </c:pt>
                <c:pt idx="273">
                  <c:v>1484.4015899999999</c:v>
                </c:pt>
                <c:pt idx="274">
                  <c:v>1485.4015899999999</c:v>
                </c:pt>
                <c:pt idx="275">
                  <c:v>1486.4015899999999</c:v>
                </c:pt>
                <c:pt idx="276">
                  <c:v>1487.4015899999999</c:v>
                </c:pt>
                <c:pt idx="277">
                  <c:v>1488.4015899999999</c:v>
                </c:pt>
                <c:pt idx="278">
                  <c:v>1489.4015899999999</c:v>
                </c:pt>
                <c:pt idx="279">
                  <c:v>1490.4015899999999</c:v>
                </c:pt>
                <c:pt idx="280">
                  <c:v>1491.4015899999999</c:v>
                </c:pt>
                <c:pt idx="281">
                  <c:v>1492.4015899999999</c:v>
                </c:pt>
                <c:pt idx="282">
                  <c:v>1493.4015899999999</c:v>
                </c:pt>
                <c:pt idx="283">
                  <c:v>1494.4015899999999</c:v>
                </c:pt>
                <c:pt idx="284">
                  <c:v>1495.4015899999999</c:v>
                </c:pt>
                <c:pt idx="285">
                  <c:v>1496.4015899999999</c:v>
                </c:pt>
                <c:pt idx="286">
                  <c:v>1497.4015899999999</c:v>
                </c:pt>
                <c:pt idx="287">
                  <c:v>1498.4015899999999</c:v>
                </c:pt>
                <c:pt idx="288">
                  <c:v>1499.4015899999999</c:v>
                </c:pt>
                <c:pt idx="289">
                  <c:v>1500.4015899999999</c:v>
                </c:pt>
                <c:pt idx="290">
                  <c:v>1501.4015899999999</c:v>
                </c:pt>
                <c:pt idx="291">
                  <c:v>1502.4015899999999</c:v>
                </c:pt>
                <c:pt idx="292">
                  <c:v>1503.4015899999999</c:v>
                </c:pt>
                <c:pt idx="293">
                  <c:v>1504.4015899999999</c:v>
                </c:pt>
                <c:pt idx="294">
                  <c:v>1505.4015899999999</c:v>
                </c:pt>
                <c:pt idx="295">
                  <c:v>1506.4015899999999</c:v>
                </c:pt>
                <c:pt idx="296">
                  <c:v>1507.4015899999999</c:v>
                </c:pt>
                <c:pt idx="297">
                  <c:v>1508.4015899999999</c:v>
                </c:pt>
                <c:pt idx="298">
                  <c:v>1509.4015899999999</c:v>
                </c:pt>
                <c:pt idx="299">
                  <c:v>1510.4015899999999</c:v>
                </c:pt>
                <c:pt idx="300">
                  <c:v>1511.4015899999999</c:v>
                </c:pt>
                <c:pt idx="301">
                  <c:v>1512.4015899999999</c:v>
                </c:pt>
                <c:pt idx="302">
                  <c:v>1513.4015899999999</c:v>
                </c:pt>
                <c:pt idx="303">
                  <c:v>1514.4015899999999</c:v>
                </c:pt>
                <c:pt idx="304">
                  <c:v>1515.4015899999999</c:v>
                </c:pt>
                <c:pt idx="305">
                  <c:v>1516.4015899999999</c:v>
                </c:pt>
                <c:pt idx="306">
                  <c:v>1517.4015899999999</c:v>
                </c:pt>
                <c:pt idx="307">
                  <c:v>1518.4015899999999</c:v>
                </c:pt>
                <c:pt idx="308">
                  <c:v>1519.4015899999999</c:v>
                </c:pt>
                <c:pt idx="309">
                  <c:v>1520.4015899999999</c:v>
                </c:pt>
                <c:pt idx="310">
                  <c:v>1521.4015899999999</c:v>
                </c:pt>
                <c:pt idx="311">
                  <c:v>1522.4015899999999</c:v>
                </c:pt>
                <c:pt idx="312">
                  <c:v>1523.4015899999999</c:v>
                </c:pt>
                <c:pt idx="313">
                  <c:v>1524.4015899999999</c:v>
                </c:pt>
                <c:pt idx="314">
                  <c:v>1525.4015899999999</c:v>
                </c:pt>
                <c:pt idx="315">
                  <c:v>1526.4015899999999</c:v>
                </c:pt>
                <c:pt idx="316">
                  <c:v>1527.4015899999999</c:v>
                </c:pt>
                <c:pt idx="317">
                  <c:v>1528.4015899999999</c:v>
                </c:pt>
                <c:pt idx="318">
                  <c:v>1529.4015899999999</c:v>
                </c:pt>
                <c:pt idx="319">
                  <c:v>1530.4015899999999</c:v>
                </c:pt>
                <c:pt idx="320">
                  <c:v>1531.4015899999999</c:v>
                </c:pt>
                <c:pt idx="321">
                  <c:v>1532.4015899999999</c:v>
                </c:pt>
                <c:pt idx="322">
                  <c:v>1533.4015899999999</c:v>
                </c:pt>
                <c:pt idx="323">
                  <c:v>1534.4015899999999</c:v>
                </c:pt>
                <c:pt idx="324">
                  <c:v>1535.4015899999999</c:v>
                </c:pt>
                <c:pt idx="325">
                  <c:v>1536.4015899999999</c:v>
                </c:pt>
                <c:pt idx="326">
                  <c:v>1537.4015899999999</c:v>
                </c:pt>
                <c:pt idx="327">
                  <c:v>1538.4015899999999</c:v>
                </c:pt>
                <c:pt idx="328">
                  <c:v>1539.4015899999999</c:v>
                </c:pt>
                <c:pt idx="329">
                  <c:v>1540.4015899999999</c:v>
                </c:pt>
                <c:pt idx="330">
                  <c:v>1541.4015899999999</c:v>
                </c:pt>
                <c:pt idx="331">
                  <c:v>1542.4015899999999</c:v>
                </c:pt>
                <c:pt idx="332">
                  <c:v>1543.4015899999999</c:v>
                </c:pt>
                <c:pt idx="333">
                  <c:v>1544.4015899999999</c:v>
                </c:pt>
                <c:pt idx="334">
                  <c:v>1545.4015899999999</c:v>
                </c:pt>
                <c:pt idx="335">
                  <c:v>1546.4015899999999</c:v>
                </c:pt>
                <c:pt idx="336">
                  <c:v>1547.4015899999999</c:v>
                </c:pt>
                <c:pt idx="337">
                  <c:v>1548.4015899999999</c:v>
                </c:pt>
                <c:pt idx="338">
                  <c:v>1549.4015899999999</c:v>
                </c:pt>
                <c:pt idx="339">
                  <c:v>1550.4015899999999</c:v>
                </c:pt>
                <c:pt idx="340">
                  <c:v>1551.4015899999999</c:v>
                </c:pt>
                <c:pt idx="341">
                  <c:v>1552.4015899999999</c:v>
                </c:pt>
                <c:pt idx="342">
                  <c:v>1553.4015899999999</c:v>
                </c:pt>
                <c:pt idx="343">
                  <c:v>1554.4015899999999</c:v>
                </c:pt>
                <c:pt idx="344">
                  <c:v>1555.4015899999999</c:v>
                </c:pt>
                <c:pt idx="345">
                  <c:v>1556.4015899999999</c:v>
                </c:pt>
                <c:pt idx="346">
                  <c:v>1557.4015899999999</c:v>
                </c:pt>
                <c:pt idx="347">
                  <c:v>1558.4015899999999</c:v>
                </c:pt>
                <c:pt idx="348">
                  <c:v>1559.4015899999999</c:v>
                </c:pt>
                <c:pt idx="349">
                  <c:v>1560.4015899999999</c:v>
                </c:pt>
                <c:pt idx="350">
                  <c:v>1561.4015899999999</c:v>
                </c:pt>
                <c:pt idx="351">
                  <c:v>1562.4015899999999</c:v>
                </c:pt>
                <c:pt idx="352">
                  <c:v>1563.4015899999999</c:v>
                </c:pt>
                <c:pt idx="353">
                  <c:v>1564.4015899999999</c:v>
                </c:pt>
                <c:pt idx="354">
                  <c:v>1565.4015899999999</c:v>
                </c:pt>
                <c:pt idx="355">
                  <c:v>1566.4015899999999</c:v>
                </c:pt>
                <c:pt idx="356">
                  <c:v>1567.4015899999999</c:v>
                </c:pt>
                <c:pt idx="357">
                  <c:v>1568.4015899999999</c:v>
                </c:pt>
                <c:pt idx="358">
                  <c:v>1569.4015899999999</c:v>
                </c:pt>
                <c:pt idx="359">
                  <c:v>1570.4015899999999</c:v>
                </c:pt>
                <c:pt idx="360">
                  <c:v>1571.4015899999999</c:v>
                </c:pt>
                <c:pt idx="361">
                  <c:v>1572.4015899999999</c:v>
                </c:pt>
                <c:pt idx="362">
                  <c:v>1573.4015899999999</c:v>
                </c:pt>
                <c:pt idx="363">
                  <c:v>1574.4015899999999</c:v>
                </c:pt>
                <c:pt idx="364">
                  <c:v>1575.4015899999999</c:v>
                </c:pt>
                <c:pt idx="365">
                  <c:v>1576.4015899999999</c:v>
                </c:pt>
                <c:pt idx="366">
                  <c:v>1577.4015899999999</c:v>
                </c:pt>
                <c:pt idx="367">
                  <c:v>1578.4015899999999</c:v>
                </c:pt>
                <c:pt idx="368">
                  <c:v>1579.4015899999999</c:v>
                </c:pt>
                <c:pt idx="369">
                  <c:v>1580.4015899999999</c:v>
                </c:pt>
                <c:pt idx="370">
                  <c:v>1581.4015899999999</c:v>
                </c:pt>
                <c:pt idx="371">
                  <c:v>1582.4015899999999</c:v>
                </c:pt>
                <c:pt idx="372">
                  <c:v>1583.4015899999999</c:v>
                </c:pt>
                <c:pt idx="373">
                  <c:v>1584.4015899999999</c:v>
                </c:pt>
                <c:pt idx="374">
                  <c:v>1585.4015899999999</c:v>
                </c:pt>
                <c:pt idx="375">
                  <c:v>1586.4015899999999</c:v>
                </c:pt>
                <c:pt idx="376">
                  <c:v>1587.4015899999999</c:v>
                </c:pt>
                <c:pt idx="377">
                  <c:v>1588.4015899999999</c:v>
                </c:pt>
                <c:pt idx="378">
                  <c:v>1589.4015899999999</c:v>
                </c:pt>
                <c:pt idx="379">
                  <c:v>1590.4015899999999</c:v>
                </c:pt>
                <c:pt idx="380">
                  <c:v>1591.4015899999999</c:v>
                </c:pt>
                <c:pt idx="381">
                  <c:v>1592.4015899999999</c:v>
                </c:pt>
                <c:pt idx="382">
                  <c:v>1593.4015899999999</c:v>
                </c:pt>
                <c:pt idx="383">
                  <c:v>1594.4015899999999</c:v>
                </c:pt>
                <c:pt idx="384">
                  <c:v>1595.4015899999999</c:v>
                </c:pt>
                <c:pt idx="385">
                  <c:v>1596.4015899999999</c:v>
                </c:pt>
                <c:pt idx="386">
                  <c:v>1597.4015899999999</c:v>
                </c:pt>
                <c:pt idx="387">
                  <c:v>1598.4015899999999</c:v>
                </c:pt>
                <c:pt idx="388">
                  <c:v>1599.4015899999999</c:v>
                </c:pt>
                <c:pt idx="389">
                  <c:v>1600.4015899999999</c:v>
                </c:pt>
                <c:pt idx="390">
                  <c:v>1601.4015899999999</c:v>
                </c:pt>
                <c:pt idx="391">
                  <c:v>1602.4015899999999</c:v>
                </c:pt>
                <c:pt idx="392">
                  <c:v>1603.4015899999999</c:v>
                </c:pt>
                <c:pt idx="393">
                  <c:v>1604.4015899999999</c:v>
                </c:pt>
                <c:pt idx="394">
                  <c:v>1605.4015899999999</c:v>
                </c:pt>
                <c:pt idx="395">
                  <c:v>1606.4015899999999</c:v>
                </c:pt>
                <c:pt idx="396">
                  <c:v>1607.4015899999999</c:v>
                </c:pt>
                <c:pt idx="397">
                  <c:v>1608.4015899999999</c:v>
                </c:pt>
                <c:pt idx="398">
                  <c:v>1609.4015899999999</c:v>
                </c:pt>
                <c:pt idx="399">
                  <c:v>1610.4015899999999</c:v>
                </c:pt>
                <c:pt idx="400">
                  <c:v>1611.4015899999999</c:v>
                </c:pt>
                <c:pt idx="401">
                  <c:v>1612.4015899999999</c:v>
                </c:pt>
                <c:pt idx="402">
                  <c:v>1613.4015899999999</c:v>
                </c:pt>
                <c:pt idx="403">
                  <c:v>1614.4015899999999</c:v>
                </c:pt>
                <c:pt idx="404">
                  <c:v>1615.4015899999999</c:v>
                </c:pt>
                <c:pt idx="405">
                  <c:v>1616.4015899999999</c:v>
                </c:pt>
                <c:pt idx="406">
                  <c:v>1617.4015899999999</c:v>
                </c:pt>
                <c:pt idx="407">
                  <c:v>1618.4015899999999</c:v>
                </c:pt>
                <c:pt idx="408">
                  <c:v>1619.4015899999999</c:v>
                </c:pt>
                <c:pt idx="409">
                  <c:v>1620.4015899999999</c:v>
                </c:pt>
                <c:pt idx="410">
                  <c:v>1621.4015899999999</c:v>
                </c:pt>
                <c:pt idx="411">
                  <c:v>1622.4015899999999</c:v>
                </c:pt>
                <c:pt idx="412">
                  <c:v>1623.4015899999999</c:v>
                </c:pt>
                <c:pt idx="413">
                  <c:v>1624.4015899999999</c:v>
                </c:pt>
                <c:pt idx="414">
                  <c:v>1625.4015899999999</c:v>
                </c:pt>
                <c:pt idx="415">
                  <c:v>1626.4015899999999</c:v>
                </c:pt>
                <c:pt idx="416">
                  <c:v>1627.4015899999999</c:v>
                </c:pt>
                <c:pt idx="417">
                  <c:v>1628.4015899999999</c:v>
                </c:pt>
                <c:pt idx="418">
                  <c:v>1629.4015899999999</c:v>
                </c:pt>
                <c:pt idx="419">
                  <c:v>1630.4015899999999</c:v>
                </c:pt>
                <c:pt idx="420">
                  <c:v>1631.4015899999999</c:v>
                </c:pt>
                <c:pt idx="421">
                  <c:v>1632.4015899999999</c:v>
                </c:pt>
                <c:pt idx="422">
                  <c:v>1633.4015899999999</c:v>
                </c:pt>
                <c:pt idx="423">
                  <c:v>1634.4015899999999</c:v>
                </c:pt>
                <c:pt idx="424">
                  <c:v>1635.4015899999999</c:v>
                </c:pt>
                <c:pt idx="425">
                  <c:v>1636.4015899999999</c:v>
                </c:pt>
                <c:pt idx="426">
                  <c:v>1637.4015899999999</c:v>
                </c:pt>
                <c:pt idx="427">
                  <c:v>1638.4015899999999</c:v>
                </c:pt>
                <c:pt idx="428">
                  <c:v>1639.4015899999999</c:v>
                </c:pt>
                <c:pt idx="429">
                  <c:v>1640.4015899999999</c:v>
                </c:pt>
                <c:pt idx="430">
                  <c:v>1641.4015899999999</c:v>
                </c:pt>
                <c:pt idx="431">
                  <c:v>1642.4015899999999</c:v>
                </c:pt>
                <c:pt idx="432">
                  <c:v>1643.4015899999999</c:v>
                </c:pt>
                <c:pt idx="433">
                  <c:v>1644.4015899999999</c:v>
                </c:pt>
                <c:pt idx="434">
                  <c:v>1645.4015899999999</c:v>
                </c:pt>
                <c:pt idx="435">
                  <c:v>1646.4015899999999</c:v>
                </c:pt>
                <c:pt idx="436">
                  <c:v>1647.4015899999999</c:v>
                </c:pt>
                <c:pt idx="437">
                  <c:v>1648.4015899999999</c:v>
                </c:pt>
                <c:pt idx="438">
                  <c:v>1649.4015899999999</c:v>
                </c:pt>
                <c:pt idx="439">
                  <c:v>1650.4015899999999</c:v>
                </c:pt>
                <c:pt idx="440">
                  <c:v>1651.4015899999999</c:v>
                </c:pt>
                <c:pt idx="441">
                  <c:v>1652.4015899999999</c:v>
                </c:pt>
                <c:pt idx="442">
                  <c:v>1653.4015899999999</c:v>
                </c:pt>
                <c:pt idx="443">
                  <c:v>1654.4015899999999</c:v>
                </c:pt>
                <c:pt idx="444">
                  <c:v>1655.4015899999999</c:v>
                </c:pt>
                <c:pt idx="445">
                  <c:v>1656.4015899999999</c:v>
                </c:pt>
                <c:pt idx="446">
                  <c:v>1657.4015899999999</c:v>
                </c:pt>
                <c:pt idx="447">
                  <c:v>1658.4015899999999</c:v>
                </c:pt>
                <c:pt idx="448">
                  <c:v>1659.4015899999999</c:v>
                </c:pt>
                <c:pt idx="449">
                  <c:v>1660.4015899999999</c:v>
                </c:pt>
                <c:pt idx="450">
                  <c:v>1661.4015899999999</c:v>
                </c:pt>
                <c:pt idx="451">
                  <c:v>1662.4015899999999</c:v>
                </c:pt>
                <c:pt idx="452">
                  <c:v>1663.4015899999999</c:v>
                </c:pt>
                <c:pt idx="453">
                  <c:v>1664.4015899999999</c:v>
                </c:pt>
                <c:pt idx="454">
                  <c:v>1665.4015899999999</c:v>
                </c:pt>
                <c:pt idx="455">
                  <c:v>1666.4015899999999</c:v>
                </c:pt>
                <c:pt idx="456">
                  <c:v>1667.4015899999999</c:v>
                </c:pt>
                <c:pt idx="457">
                  <c:v>1668.4015899999999</c:v>
                </c:pt>
                <c:pt idx="458">
                  <c:v>1669.4015899999999</c:v>
                </c:pt>
                <c:pt idx="459">
                  <c:v>1670.4015899999999</c:v>
                </c:pt>
                <c:pt idx="460">
                  <c:v>1671.4015899999999</c:v>
                </c:pt>
                <c:pt idx="461">
                  <c:v>1672.4015899999999</c:v>
                </c:pt>
                <c:pt idx="462">
                  <c:v>1673.4015899999999</c:v>
                </c:pt>
                <c:pt idx="463">
                  <c:v>1674.4015899999999</c:v>
                </c:pt>
                <c:pt idx="464">
                  <c:v>1675.4015899999999</c:v>
                </c:pt>
                <c:pt idx="465">
                  <c:v>1676.4015899999999</c:v>
                </c:pt>
                <c:pt idx="466">
                  <c:v>1677.4015899999999</c:v>
                </c:pt>
                <c:pt idx="467">
                  <c:v>1678.4015899999999</c:v>
                </c:pt>
                <c:pt idx="468">
                  <c:v>1679.4015899999999</c:v>
                </c:pt>
                <c:pt idx="469">
                  <c:v>1680.4015899999999</c:v>
                </c:pt>
                <c:pt idx="470">
                  <c:v>1681.4015899999999</c:v>
                </c:pt>
                <c:pt idx="471">
                  <c:v>1682.4015899999999</c:v>
                </c:pt>
                <c:pt idx="472">
                  <c:v>1683.4015899999999</c:v>
                </c:pt>
                <c:pt idx="473">
                  <c:v>1684.4015899999999</c:v>
                </c:pt>
                <c:pt idx="474">
                  <c:v>1685.4015899999999</c:v>
                </c:pt>
                <c:pt idx="475">
                  <c:v>1686.4015899999999</c:v>
                </c:pt>
                <c:pt idx="476">
                  <c:v>1687.000407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'0.2 0.2'!$C$2</c:f>
              <c:strCache>
                <c:ptCount val="1"/>
                <c:pt idx="0">
                  <c:v>Si_Solid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  <c:spPr>
              <a:solidFill>
                <a:schemeClr val="accent1"/>
              </a:solidFill>
              <a:ln>
                <a:noFill/>
              </a:ln>
            </c:spPr>
          </c:marker>
          <c:xVal>
            <c:numRef>
              <c:f>'0.2 0.2'!$C$3:$C$479</c:f>
              <c:numCache>
                <c:formatCode>General</c:formatCode>
                <c:ptCount val="477"/>
                <c:pt idx="0">
                  <c:v>0</c:v>
                </c:pt>
                <c:pt idx="1">
                  <c:v>4.0039999999999997E-3</c:v>
                </c:pt>
                <c:pt idx="2">
                  <c:v>7.9920000000000008E-3</c:v>
                </c:pt>
                <c:pt idx="3">
                  <c:v>1.1965E-2</c:v>
                </c:pt>
                <c:pt idx="4">
                  <c:v>1.5921000000000001E-2</c:v>
                </c:pt>
                <c:pt idx="5">
                  <c:v>1.9862999999999999E-2</c:v>
                </c:pt>
                <c:pt idx="6">
                  <c:v>2.3788E-2</c:v>
                </c:pt>
                <c:pt idx="7">
                  <c:v>2.7699000000000001E-2</c:v>
                </c:pt>
                <c:pt idx="8">
                  <c:v>3.1593999999999997E-2</c:v>
                </c:pt>
                <c:pt idx="9">
                  <c:v>3.5473999999999999E-2</c:v>
                </c:pt>
                <c:pt idx="10">
                  <c:v>3.9338999999999999E-2</c:v>
                </c:pt>
                <c:pt idx="11">
                  <c:v>4.3187999999999997E-2</c:v>
                </c:pt>
                <c:pt idx="12">
                  <c:v>4.7023000000000002E-2</c:v>
                </c:pt>
                <c:pt idx="13">
                  <c:v>5.0842999999999999E-2</c:v>
                </c:pt>
                <c:pt idx="14">
                  <c:v>5.4648000000000002E-2</c:v>
                </c:pt>
                <c:pt idx="15">
                  <c:v>5.8438999999999998E-2</c:v>
                </c:pt>
                <c:pt idx="16">
                  <c:v>6.2213999999999998E-2</c:v>
                </c:pt>
                <c:pt idx="17">
                  <c:v>6.5976000000000007E-2</c:v>
                </c:pt>
                <c:pt idx="18">
                  <c:v>6.9722999999999993E-2</c:v>
                </c:pt>
                <c:pt idx="19">
                  <c:v>7.3455000000000006E-2</c:v>
                </c:pt>
                <c:pt idx="20">
                  <c:v>7.7174000000000006E-2</c:v>
                </c:pt>
                <c:pt idx="21">
                  <c:v>8.0878000000000005E-2</c:v>
                </c:pt>
                <c:pt idx="22">
                  <c:v>8.4568000000000004E-2</c:v>
                </c:pt>
                <c:pt idx="23">
                  <c:v>8.8244000000000003E-2</c:v>
                </c:pt>
                <c:pt idx="24">
                  <c:v>9.1906000000000002E-2</c:v>
                </c:pt>
                <c:pt idx="25">
                  <c:v>9.5554E-2</c:v>
                </c:pt>
                <c:pt idx="26">
                  <c:v>9.9187999999999998E-2</c:v>
                </c:pt>
                <c:pt idx="27">
                  <c:v>0.102809</c:v>
                </c:pt>
                <c:pt idx="28">
                  <c:v>0.106416</c:v>
                </c:pt>
                <c:pt idx="29">
                  <c:v>0.11001</c:v>
                </c:pt>
                <c:pt idx="30">
                  <c:v>0.11359</c:v>
                </c:pt>
                <c:pt idx="31">
                  <c:v>0.117157</c:v>
                </c:pt>
                <c:pt idx="32">
                  <c:v>0.12071</c:v>
                </c:pt>
                <c:pt idx="33">
                  <c:v>0.12425</c:v>
                </c:pt>
                <c:pt idx="34">
                  <c:v>0.127777</c:v>
                </c:pt>
                <c:pt idx="35">
                  <c:v>0.13129099999999999</c:v>
                </c:pt>
                <c:pt idx="36">
                  <c:v>0.134792</c:v>
                </c:pt>
                <c:pt idx="37">
                  <c:v>0.13827900000000001</c:v>
                </c:pt>
                <c:pt idx="38">
                  <c:v>0.14175399999999999</c:v>
                </c:pt>
                <c:pt idx="39">
                  <c:v>0.14521700000000001</c:v>
                </c:pt>
                <c:pt idx="40">
                  <c:v>0.14866599999999999</c:v>
                </c:pt>
                <c:pt idx="41">
                  <c:v>0.15210299999999999</c:v>
                </c:pt>
                <c:pt idx="42">
                  <c:v>0.155527</c:v>
                </c:pt>
                <c:pt idx="43">
                  <c:v>0.158939</c:v>
                </c:pt>
                <c:pt idx="44">
                  <c:v>0.16233800000000001</c:v>
                </c:pt>
                <c:pt idx="45">
                  <c:v>0.16572500000000001</c:v>
                </c:pt>
                <c:pt idx="46">
                  <c:v>0.1691</c:v>
                </c:pt>
                <c:pt idx="47">
                  <c:v>0.172462</c:v>
                </c:pt>
                <c:pt idx="48">
                  <c:v>0.175812</c:v>
                </c:pt>
                <c:pt idx="49">
                  <c:v>0.17915</c:v>
                </c:pt>
                <c:pt idx="50">
                  <c:v>0.182476</c:v>
                </c:pt>
                <c:pt idx="51">
                  <c:v>0.18579000000000001</c:v>
                </c:pt>
                <c:pt idx="52">
                  <c:v>0.18909200000000001</c:v>
                </c:pt>
                <c:pt idx="53">
                  <c:v>0.192382</c:v>
                </c:pt>
                <c:pt idx="54">
                  <c:v>0.195661</c:v>
                </c:pt>
                <c:pt idx="55">
                  <c:v>0.19892799999999999</c:v>
                </c:pt>
                <c:pt idx="56">
                  <c:v>0.202183</c:v>
                </c:pt>
                <c:pt idx="57">
                  <c:v>0.205426</c:v>
                </c:pt>
                <c:pt idx="58">
                  <c:v>0.20865800000000001</c:v>
                </c:pt>
                <c:pt idx="59">
                  <c:v>0.21187900000000001</c:v>
                </c:pt>
                <c:pt idx="60">
                  <c:v>0.215088</c:v>
                </c:pt>
                <c:pt idx="61">
                  <c:v>0.21828600000000001</c:v>
                </c:pt>
                <c:pt idx="62">
                  <c:v>0.221473</c:v>
                </c:pt>
                <c:pt idx="63">
                  <c:v>0.22464799999999999</c:v>
                </c:pt>
                <c:pt idx="64">
                  <c:v>0.22781199999999999</c:v>
                </c:pt>
                <c:pt idx="65">
                  <c:v>0.230965</c:v>
                </c:pt>
                <c:pt idx="66">
                  <c:v>0.23410700000000001</c:v>
                </c:pt>
                <c:pt idx="67">
                  <c:v>0.237238</c:v>
                </c:pt>
                <c:pt idx="68">
                  <c:v>0.24035899999999999</c:v>
                </c:pt>
                <c:pt idx="69">
                  <c:v>0.24346799999999999</c:v>
                </c:pt>
                <c:pt idx="70">
                  <c:v>0.24656700000000001</c:v>
                </c:pt>
                <c:pt idx="71">
                  <c:v>0.24965499999999999</c:v>
                </c:pt>
                <c:pt idx="72">
                  <c:v>0.25273200000000001</c:v>
                </c:pt>
                <c:pt idx="73">
                  <c:v>0.25579800000000003</c:v>
                </c:pt>
                <c:pt idx="74">
                  <c:v>0.25885399999999997</c:v>
                </c:pt>
                <c:pt idx="75">
                  <c:v>0.26190000000000002</c:v>
                </c:pt>
                <c:pt idx="76">
                  <c:v>0.26493499999999998</c:v>
                </c:pt>
                <c:pt idx="77">
                  <c:v>0.26795999999999998</c:v>
                </c:pt>
                <c:pt idx="78">
                  <c:v>0.27097399999999999</c:v>
                </c:pt>
                <c:pt idx="79">
                  <c:v>0.273978</c:v>
                </c:pt>
                <c:pt idx="80">
                  <c:v>0.276972</c:v>
                </c:pt>
                <c:pt idx="81">
                  <c:v>0.27995500000000001</c:v>
                </c:pt>
                <c:pt idx="82">
                  <c:v>0.28292899999999999</c:v>
                </c:pt>
                <c:pt idx="83">
                  <c:v>0.28589199999999998</c:v>
                </c:pt>
                <c:pt idx="84">
                  <c:v>0.28884599999999999</c:v>
                </c:pt>
                <c:pt idx="85">
                  <c:v>0.29178900000000002</c:v>
                </c:pt>
                <c:pt idx="86">
                  <c:v>0.29472300000000001</c:v>
                </c:pt>
                <c:pt idx="87">
                  <c:v>0.29764699999999999</c:v>
                </c:pt>
                <c:pt idx="88">
                  <c:v>0.30056100000000002</c:v>
                </c:pt>
                <c:pt idx="89">
                  <c:v>0.30346499999999998</c:v>
                </c:pt>
                <c:pt idx="90">
                  <c:v>0.30635899999999999</c:v>
                </c:pt>
                <c:pt idx="91">
                  <c:v>0.30924400000000002</c:v>
                </c:pt>
                <c:pt idx="92">
                  <c:v>0.31212000000000001</c:v>
                </c:pt>
                <c:pt idx="93">
                  <c:v>0.31498500000000001</c:v>
                </c:pt>
                <c:pt idx="94">
                  <c:v>0.31784200000000001</c:v>
                </c:pt>
                <c:pt idx="95">
                  <c:v>0.32068799999999997</c:v>
                </c:pt>
                <c:pt idx="96">
                  <c:v>0.32352599999999998</c:v>
                </c:pt>
                <c:pt idx="97">
                  <c:v>0.32635399999999998</c:v>
                </c:pt>
                <c:pt idx="98">
                  <c:v>0.32917299999999999</c:v>
                </c:pt>
                <c:pt idx="99">
                  <c:v>0.331982</c:v>
                </c:pt>
                <c:pt idx="100">
                  <c:v>0.33478200000000002</c:v>
                </c:pt>
                <c:pt idx="101">
                  <c:v>0.33757399999999999</c:v>
                </c:pt>
                <c:pt idx="102">
                  <c:v>0.34035599999999999</c:v>
                </c:pt>
                <c:pt idx="103">
                  <c:v>0.34312900000000002</c:v>
                </c:pt>
                <c:pt idx="104">
                  <c:v>0.34589300000000001</c:v>
                </c:pt>
                <c:pt idx="105">
                  <c:v>0.34864800000000001</c:v>
                </c:pt>
                <c:pt idx="106">
                  <c:v>0.35139399999999998</c:v>
                </c:pt>
                <c:pt idx="107">
                  <c:v>0.35413099999999997</c:v>
                </c:pt>
                <c:pt idx="108">
                  <c:v>0.35685899999999998</c:v>
                </c:pt>
                <c:pt idx="109">
                  <c:v>0.35957899999999998</c:v>
                </c:pt>
                <c:pt idx="110">
                  <c:v>0.36229</c:v>
                </c:pt>
                <c:pt idx="111">
                  <c:v>0.36499199999999998</c:v>
                </c:pt>
                <c:pt idx="112">
                  <c:v>0.36768600000000001</c:v>
                </c:pt>
                <c:pt idx="113">
                  <c:v>0.37037100000000001</c:v>
                </c:pt>
                <c:pt idx="114">
                  <c:v>0.37304700000000002</c:v>
                </c:pt>
                <c:pt idx="115">
                  <c:v>0.37571500000000002</c:v>
                </c:pt>
                <c:pt idx="116">
                  <c:v>0.37837500000000002</c:v>
                </c:pt>
                <c:pt idx="117">
                  <c:v>0.38102599999999998</c:v>
                </c:pt>
                <c:pt idx="118">
                  <c:v>0.38366800000000001</c:v>
                </c:pt>
                <c:pt idx="119">
                  <c:v>0.38630199999999998</c:v>
                </c:pt>
                <c:pt idx="120">
                  <c:v>0.388928</c:v>
                </c:pt>
                <c:pt idx="121">
                  <c:v>0.39154600000000001</c:v>
                </c:pt>
                <c:pt idx="122">
                  <c:v>0.39415600000000001</c:v>
                </c:pt>
                <c:pt idx="123">
                  <c:v>0.39675700000000003</c:v>
                </c:pt>
                <c:pt idx="124">
                  <c:v>0.39934999999999998</c:v>
                </c:pt>
                <c:pt idx="125">
                  <c:v>0.40193499999999999</c:v>
                </c:pt>
                <c:pt idx="126">
                  <c:v>0.40451300000000001</c:v>
                </c:pt>
                <c:pt idx="127">
                  <c:v>0.407082</c:v>
                </c:pt>
                <c:pt idx="128">
                  <c:v>0.40964299999999998</c:v>
                </c:pt>
                <c:pt idx="129">
                  <c:v>0.41219600000000001</c:v>
                </c:pt>
                <c:pt idx="130">
                  <c:v>0.41474100000000003</c:v>
                </c:pt>
                <c:pt idx="131">
                  <c:v>0.41727900000000001</c:v>
                </c:pt>
                <c:pt idx="132">
                  <c:v>0.41980800000000001</c:v>
                </c:pt>
                <c:pt idx="133">
                  <c:v>0.42232999999999998</c:v>
                </c:pt>
                <c:pt idx="134">
                  <c:v>0.424844</c:v>
                </c:pt>
                <c:pt idx="135">
                  <c:v>0.42735099999999998</c:v>
                </c:pt>
                <c:pt idx="136">
                  <c:v>0.42985000000000001</c:v>
                </c:pt>
                <c:pt idx="137">
                  <c:v>0.43234099999999998</c:v>
                </c:pt>
                <c:pt idx="138">
                  <c:v>0.43482399999999999</c:v>
                </c:pt>
                <c:pt idx="139">
                  <c:v>0.43730000000000002</c:v>
                </c:pt>
                <c:pt idx="140">
                  <c:v>0.43976900000000002</c:v>
                </c:pt>
                <c:pt idx="141">
                  <c:v>0.44223000000000001</c:v>
                </c:pt>
                <c:pt idx="142">
                  <c:v>0.44468400000000002</c:v>
                </c:pt>
                <c:pt idx="143">
                  <c:v>0.44713000000000003</c:v>
                </c:pt>
                <c:pt idx="144">
                  <c:v>0.449569</c:v>
                </c:pt>
                <c:pt idx="145">
                  <c:v>0.45200099999999999</c:v>
                </c:pt>
                <c:pt idx="146">
                  <c:v>0.45442500000000002</c:v>
                </c:pt>
                <c:pt idx="147">
                  <c:v>0.45684200000000003</c:v>
                </c:pt>
                <c:pt idx="148">
                  <c:v>0.45925199999999999</c:v>
                </c:pt>
                <c:pt idx="149">
                  <c:v>0.46165499999999998</c:v>
                </c:pt>
                <c:pt idx="150">
                  <c:v>0.46405000000000002</c:v>
                </c:pt>
                <c:pt idx="151">
                  <c:v>0.46643899999999999</c:v>
                </c:pt>
                <c:pt idx="152">
                  <c:v>0.46882000000000001</c:v>
                </c:pt>
                <c:pt idx="153">
                  <c:v>0.471194</c:v>
                </c:pt>
                <c:pt idx="154">
                  <c:v>0.47356199999999998</c:v>
                </c:pt>
                <c:pt idx="155">
                  <c:v>0.47592200000000001</c:v>
                </c:pt>
                <c:pt idx="156">
                  <c:v>0.47827599999999998</c:v>
                </c:pt>
                <c:pt idx="157">
                  <c:v>0.48062199999999999</c:v>
                </c:pt>
                <c:pt idx="158">
                  <c:v>0.482962</c:v>
                </c:pt>
                <c:pt idx="159">
                  <c:v>0.48529499999999998</c:v>
                </c:pt>
                <c:pt idx="160">
                  <c:v>0.48762100000000003</c:v>
                </c:pt>
                <c:pt idx="161">
                  <c:v>0.48993999999999999</c:v>
                </c:pt>
                <c:pt idx="162">
                  <c:v>0.492253</c:v>
                </c:pt>
                <c:pt idx="163">
                  <c:v>0.49455900000000003</c:v>
                </c:pt>
                <c:pt idx="164">
                  <c:v>0.49685800000000002</c:v>
                </c:pt>
                <c:pt idx="165">
                  <c:v>0.49914999999999998</c:v>
                </c:pt>
                <c:pt idx="166">
                  <c:v>0.50143599999999999</c:v>
                </c:pt>
                <c:pt idx="167">
                  <c:v>0.50371600000000005</c:v>
                </c:pt>
                <c:pt idx="168">
                  <c:v>0.50598900000000002</c:v>
                </c:pt>
                <c:pt idx="169">
                  <c:v>0.50825500000000001</c:v>
                </c:pt>
                <c:pt idx="170">
                  <c:v>0.51051500000000005</c:v>
                </c:pt>
                <c:pt idx="171">
                  <c:v>0.512768</c:v>
                </c:pt>
                <c:pt idx="172">
                  <c:v>0.515015</c:v>
                </c:pt>
                <c:pt idx="173">
                  <c:v>0.51725600000000005</c:v>
                </c:pt>
                <c:pt idx="174">
                  <c:v>0.51949000000000001</c:v>
                </c:pt>
                <c:pt idx="175">
                  <c:v>0.52171800000000002</c:v>
                </c:pt>
                <c:pt idx="176">
                  <c:v>0.52393999999999996</c:v>
                </c:pt>
                <c:pt idx="177">
                  <c:v>0.52615500000000004</c:v>
                </c:pt>
                <c:pt idx="178">
                  <c:v>0.52836499999999997</c:v>
                </c:pt>
                <c:pt idx="179">
                  <c:v>0.53056700000000001</c:v>
                </c:pt>
                <c:pt idx="180">
                  <c:v>0.53276400000000002</c:v>
                </c:pt>
                <c:pt idx="181">
                  <c:v>0.53495499999999996</c:v>
                </c:pt>
                <c:pt idx="182">
                  <c:v>0.53713900000000003</c:v>
                </c:pt>
                <c:pt idx="183">
                  <c:v>0.53931799999999996</c:v>
                </c:pt>
                <c:pt idx="184">
                  <c:v>0.54149000000000003</c:v>
                </c:pt>
                <c:pt idx="185">
                  <c:v>0.54365699999999995</c:v>
                </c:pt>
                <c:pt idx="186">
                  <c:v>0.545817</c:v>
                </c:pt>
                <c:pt idx="187">
                  <c:v>0.54797099999999999</c:v>
                </c:pt>
                <c:pt idx="188">
                  <c:v>0.55012000000000005</c:v>
                </c:pt>
                <c:pt idx="189">
                  <c:v>0.55226200000000003</c:v>
                </c:pt>
                <c:pt idx="190">
                  <c:v>0.55439899999999998</c:v>
                </c:pt>
                <c:pt idx="191">
                  <c:v>0.55652999999999997</c:v>
                </c:pt>
                <c:pt idx="192">
                  <c:v>0.55865500000000001</c:v>
                </c:pt>
                <c:pt idx="193">
                  <c:v>0.56077399999999999</c:v>
                </c:pt>
                <c:pt idx="194">
                  <c:v>0.56288700000000003</c:v>
                </c:pt>
                <c:pt idx="195">
                  <c:v>0.56499500000000002</c:v>
                </c:pt>
                <c:pt idx="196">
                  <c:v>0.56709699999999996</c:v>
                </c:pt>
                <c:pt idx="197">
                  <c:v>0.56919299999999995</c:v>
                </c:pt>
                <c:pt idx="198">
                  <c:v>0.57128400000000001</c:v>
                </c:pt>
                <c:pt idx="199">
                  <c:v>0.57336900000000002</c:v>
                </c:pt>
                <c:pt idx="200">
                  <c:v>0.57544799999999996</c:v>
                </c:pt>
                <c:pt idx="201">
                  <c:v>0.57752099999999995</c:v>
                </c:pt>
                <c:pt idx="202">
                  <c:v>0.57959000000000005</c:v>
                </c:pt>
                <c:pt idx="203">
                  <c:v>0.58165199999999995</c:v>
                </c:pt>
                <c:pt idx="204">
                  <c:v>0.58370900000000003</c:v>
                </c:pt>
                <c:pt idx="205">
                  <c:v>0.58576099999999998</c:v>
                </c:pt>
                <c:pt idx="206">
                  <c:v>0.58780699999999997</c:v>
                </c:pt>
                <c:pt idx="207">
                  <c:v>0.58984800000000004</c:v>
                </c:pt>
                <c:pt idx="208">
                  <c:v>0.59188300000000005</c:v>
                </c:pt>
                <c:pt idx="209">
                  <c:v>0.59391300000000002</c:v>
                </c:pt>
                <c:pt idx="210">
                  <c:v>0.59593700000000005</c:v>
                </c:pt>
                <c:pt idx="211">
                  <c:v>0.59795600000000004</c:v>
                </c:pt>
                <c:pt idx="212">
                  <c:v>0.59997</c:v>
                </c:pt>
                <c:pt idx="213">
                  <c:v>0.60197900000000004</c:v>
                </c:pt>
                <c:pt idx="214">
                  <c:v>0.60398200000000002</c:v>
                </c:pt>
                <c:pt idx="215">
                  <c:v>0.60597999999999996</c:v>
                </c:pt>
                <c:pt idx="216">
                  <c:v>0.60797299999999999</c:v>
                </c:pt>
                <c:pt idx="217">
                  <c:v>0.60995999999999995</c:v>
                </c:pt>
                <c:pt idx="218">
                  <c:v>0.61194300000000001</c:v>
                </c:pt>
                <c:pt idx="219">
                  <c:v>0.61392000000000002</c:v>
                </c:pt>
                <c:pt idx="220">
                  <c:v>0.615892</c:v>
                </c:pt>
                <c:pt idx="221">
                  <c:v>0.61785999999999996</c:v>
                </c:pt>
                <c:pt idx="222">
                  <c:v>0.61982199999999998</c:v>
                </c:pt>
                <c:pt idx="223">
                  <c:v>0.62177800000000005</c:v>
                </c:pt>
                <c:pt idx="224">
                  <c:v>0.62373000000000001</c:v>
                </c:pt>
                <c:pt idx="225">
                  <c:v>0.62567700000000004</c:v>
                </c:pt>
                <c:pt idx="226">
                  <c:v>0.62761900000000004</c:v>
                </c:pt>
                <c:pt idx="227">
                  <c:v>0.629556</c:v>
                </c:pt>
                <c:pt idx="228">
                  <c:v>0.63148800000000005</c:v>
                </c:pt>
                <c:pt idx="229">
                  <c:v>0.63341499999999995</c:v>
                </c:pt>
                <c:pt idx="230">
                  <c:v>0.63533799999999996</c:v>
                </c:pt>
                <c:pt idx="231">
                  <c:v>0.63725500000000002</c:v>
                </c:pt>
                <c:pt idx="232">
                  <c:v>0.63916700000000004</c:v>
                </c:pt>
                <c:pt idx="233">
                  <c:v>0.64107499999999995</c:v>
                </c:pt>
                <c:pt idx="234">
                  <c:v>0.64297800000000005</c:v>
                </c:pt>
                <c:pt idx="235">
                  <c:v>0.644876</c:v>
                </c:pt>
                <c:pt idx="236">
                  <c:v>0.64676900000000004</c:v>
                </c:pt>
                <c:pt idx="237">
                  <c:v>0.64865799999999996</c:v>
                </c:pt>
                <c:pt idx="238">
                  <c:v>0.65054199999999995</c:v>
                </c:pt>
                <c:pt idx="239">
                  <c:v>0.65242100000000003</c:v>
                </c:pt>
                <c:pt idx="240">
                  <c:v>0.65429499999999996</c:v>
                </c:pt>
                <c:pt idx="241">
                  <c:v>0.656165</c:v>
                </c:pt>
                <c:pt idx="242">
                  <c:v>0.65803</c:v>
                </c:pt>
                <c:pt idx="243">
                  <c:v>0.65988999999999998</c:v>
                </c:pt>
                <c:pt idx="244">
                  <c:v>0.66174599999999995</c:v>
                </c:pt>
                <c:pt idx="245">
                  <c:v>0.66359800000000002</c:v>
                </c:pt>
                <c:pt idx="246">
                  <c:v>0.66544400000000004</c:v>
                </c:pt>
                <c:pt idx="247">
                  <c:v>0.66728699999999996</c:v>
                </c:pt>
                <c:pt idx="248">
                  <c:v>0.66912400000000005</c:v>
                </c:pt>
                <c:pt idx="249">
                  <c:v>0.67095800000000005</c:v>
                </c:pt>
                <c:pt idx="250">
                  <c:v>0.672786</c:v>
                </c:pt>
                <c:pt idx="251">
                  <c:v>0.67461099999999996</c:v>
                </c:pt>
                <c:pt idx="252">
                  <c:v>0.67642999999999998</c:v>
                </c:pt>
                <c:pt idx="253">
                  <c:v>0.67824600000000002</c:v>
                </c:pt>
                <c:pt idx="254">
                  <c:v>0.68005700000000002</c:v>
                </c:pt>
                <c:pt idx="255">
                  <c:v>0.68186400000000003</c:v>
                </c:pt>
                <c:pt idx="256">
                  <c:v>0.683666</c:v>
                </c:pt>
                <c:pt idx="257">
                  <c:v>0.68546399999999996</c:v>
                </c:pt>
                <c:pt idx="258">
                  <c:v>0.68725700000000001</c:v>
                </c:pt>
                <c:pt idx="259">
                  <c:v>0.68904699999999997</c:v>
                </c:pt>
                <c:pt idx="260">
                  <c:v>0.690832</c:v>
                </c:pt>
                <c:pt idx="261">
                  <c:v>0.69261200000000001</c:v>
                </c:pt>
                <c:pt idx="262">
                  <c:v>0.69438900000000003</c:v>
                </c:pt>
                <c:pt idx="263">
                  <c:v>0.69616100000000003</c:v>
                </c:pt>
                <c:pt idx="264">
                  <c:v>0.69792900000000002</c:v>
                </c:pt>
                <c:pt idx="265">
                  <c:v>0.69969300000000001</c:v>
                </c:pt>
                <c:pt idx="266">
                  <c:v>0.70145299999999999</c:v>
                </c:pt>
                <c:pt idx="267">
                  <c:v>0.70320800000000006</c:v>
                </c:pt>
                <c:pt idx="268">
                  <c:v>0.70496000000000003</c:v>
                </c:pt>
                <c:pt idx="269">
                  <c:v>0.70670699999999997</c:v>
                </c:pt>
                <c:pt idx="270">
                  <c:v>0.70845000000000002</c:v>
                </c:pt>
                <c:pt idx="271">
                  <c:v>0.71018899999999996</c:v>
                </c:pt>
                <c:pt idx="272">
                  <c:v>0.711924</c:v>
                </c:pt>
                <c:pt idx="273">
                  <c:v>0.71365500000000004</c:v>
                </c:pt>
                <c:pt idx="274">
                  <c:v>0.71538199999999996</c:v>
                </c:pt>
                <c:pt idx="275">
                  <c:v>0.71710499999999999</c:v>
                </c:pt>
                <c:pt idx="276">
                  <c:v>0.71882400000000002</c:v>
                </c:pt>
                <c:pt idx="277">
                  <c:v>0.72053900000000004</c:v>
                </c:pt>
                <c:pt idx="278">
                  <c:v>0.72224999999999995</c:v>
                </c:pt>
                <c:pt idx="279">
                  <c:v>0.72395699999999996</c:v>
                </c:pt>
                <c:pt idx="280">
                  <c:v>0.72565999999999997</c:v>
                </c:pt>
                <c:pt idx="281">
                  <c:v>0.72735899999999998</c:v>
                </c:pt>
                <c:pt idx="282">
                  <c:v>0.72905399999999998</c:v>
                </c:pt>
                <c:pt idx="283">
                  <c:v>0.73074499999999998</c:v>
                </c:pt>
                <c:pt idx="284">
                  <c:v>0.732433</c:v>
                </c:pt>
                <c:pt idx="285">
                  <c:v>0.73411700000000002</c:v>
                </c:pt>
                <c:pt idx="286">
                  <c:v>0.73579600000000001</c:v>
                </c:pt>
                <c:pt idx="287">
                  <c:v>0.73747200000000002</c:v>
                </c:pt>
                <c:pt idx="288">
                  <c:v>0.73914500000000005</c:v>
                </c:pt>
                <c:pt idx="289">
                  <c:v>0.74081300000000005</c:v>
                </c:pt>
                <c:pt idx="290">
                  <c:v>0.74247799999999997</c:v>
                </c:pt>
                <c:pt idx="291">
                  <c:v>0.74413799999999997</c:v>
                </c:pt>
                <c:pt idx="292">
                  <c:v>0.74579600000000001</c:v>
                </c:pt>
                <c:pt idx="293">
                  <c:v>0.74744900000000003</c:v>
                </c:pt>
                <c:pt idx="294">
                  <c:v>0.74909899999999996</c:v>
                </c:pt>
                <c:pt idx="295">
                  <c:v>0.750745</c:v>
                </c:pt>
                <c:pt idx="296">
                  <c:v>0.75238700000000003</c:v>
                </c:pt>
                <c:pt idx="297">
                  <c:v>0.75402599999999997</c:v>
                </c:pt>
                <c:pt idx="298">
                  <c:v>0.75566100000000003</c:v>
                </c:pt>
                <c:pt idx="299">
                  <c:v>0.75729199999999997</c:v>
                </c:pt>
                <c:pt idx="300">
                  <c:v>0.75892000000000004</c:v>
                </c:pt>
                <c:pt idx="301">
                  <c:v>0.76054500000000003</c:v>
                </c:pt>
                <c:pt idx="302">
                  <c:v>0.76216499999999998</c:v>
                </c:pt>
                <c:pt idx="303">
                  <c:v>0.76378199999999996</c:v>
                </c:pt>
                <c:pt idx="304">
                  <c:v>0.76539599999999997</c:v>
                </c:pt>
                <c:pt idx="305">
                  <c:v>0.76700599999999997</c:v>
                </c:pt>
                <c:pt idx="306">
                  <c:v>0.76861199999999996</c:v>
                </c:pt>
                <c:pt idx="307">
                  <c:v>0.77021499999999998</c:v>
                </c:pt>
                <c:pt idx="308">
                  <c:v>0.77181500000000003</c:v>
                </c:pt>
                <c:pt idx="309">
                  <c:v>0.77341099999999996</c:v>
                </c:pt>
                <c:pt idx="310">
                  <c:v>0.775003</c:v>
                </c:pt>
                <c:pt idx="311">
                  <c:v>0.77659199999999995</c:v>
                </c:pt>
                <c:pt idx="312">
                  <c:v>0.77817800000000004</c:v>
                </c:pt>
                <c:pt idx="313">
                  <c:v>0.77976000000000001</c:v>
                </c:pt>
                <c:pt idx="314">
                  <c:v>0.78133900000000001</c:v>
                </c:pt>
                <c:pt idx="315">
                  <c:v>0.782914</c:v>
                </c:pt>
                <c:pt idx="316">
                  <c:v>0.78448600000000002</c:v>
                </c:pt>
                <c:pt idx="317">
                  <c:v>0.78605499999999995</c:v>
                </c:pt>
                <c:pt idx="318">
                  <c:v>0.78761999999999999</c:v>
                </c:pt>
                <c:pt idx="319">
                  <c:v>0.78918200000000005</c:v>
                </c:pt>
                <c:pt idx="320">
                  <c:v>0.79074100000000003</c:v>
                </c:pt>
                <c:pt idx="321">
                  <c:v>0.792296</c:v>
                </c:pt>
                <c:pt idx="322">
                  <c:v>0.793848</c:v>
                </c:pt>
                <c:pt idx="323">
                  <c:v>0.79539700000000002</c:v>
                </c:pt>
                <c:pt idx="324">
                  <c:v>0.79694200000000004</c:v>
                </c:pt>
                <c:pt idx="325">
                  <c:v>0.79848399999999997</c:v>
                </c:pt>
                <c:pt idx="326">
                  <c:v>0.80002300000000004</c:v>
                </c:pt>
                <c:pt idx="327">
                  <c:v>0.80155900000000002</c:v>
                </c:pt>
                <c:pt idx="328">
                  <c:v>0.80309200000000003</c:v>
                </c:pt>
                <c:pt idx="329">
                  <c:v>0.80462100000000003</c:v>
                </c:pt>
                <c:pt idx="330">
                  <c:v>0.80614699999999995</c:v>
                </c:pt>
                <c:pt idx="331">
                  <c:v>0.80767</c:v>
                </c:pt>
                <c:pt idx="332">
                  <c:v>0.80918999999999996</c:v>
                </c:pt>
                <c:pt idx="333">
                  <c:v>0.81070600000000004</c:v>
                </c:pt>
                <c:pt idx="334">
                  <c:v>0.81222000000000005</c:v>
                </c:pt>
                <c:pt idx="335">
                  <c:v>0.81372999999999995</c:v>
                </c:pt>
                <c:pt idx="336">
                  <c:v>0.81523699999999999</c:v>
                </c:pt>
                <c:pt idx="337">
                  <c:v>0.81674199999999997</c:v>
                </c:pt>
                <c:pt idx="338">
                  <c:v>0.81824300000000005</c:v>
                </c:pt>
                <c:pt idx="339">
                  <c:v>0.81974000000000002</c:v>
                </c:pt>
                <c:pt idx="340">
                  <c:v>0.82123500000000005</c:v>
                </c:pt>
                <c:pt idx="341">
                  <c:v>0.82272699999999999</c:v>
                </c:pt>
                <c:pt idx="342">
                  <c:v>0.82421599999999995</c:v>
                </c:pt>
                <c:pt idx="343">
                  <c:v>0.82570200000000005</c:v>
                </c:pt>
                <c:pt idx="344">
                  <c:v>0.82718400000000003</c:v>
                </c:pt>
                <c:pt idx="345">
                  <c:v>0.82866399999999996</c:v>
                </c:pt>
                <c:pt idx="346">
                  <c:v>0.83014100000000002</c:v>
                </c:pt>
                <c:pt idx="347">
                  <c:v>0.83161499999999999</c:v>
                </c:pt>
                <c:pt idx="348">
                  <c:v>0.83308499999999996</c:v>
                </c:pt>
                <c:pt idx="349">
                  <c:v>0.83455299999999999</c:v>
                </c:pt>
                <c:pt idx="350">
                  <c:v>0.83601800000000004</c:v>
                </c:pt>
                <c:pt idx="351">
                  <c:v>0.83748</c:v>
                </c:pt>
                <c:pt idx="352">
                  <c:v>0.83893899999999999</c:v>
                </c:pt>
                <c:pt idx="353">
                  <c:v>0.840395</c:v>
                </c:pt>
                <c:pt idx="354">
                  <c:v>0.84184800000000004</c:v>
                </c:pt>
                <c:pt idx="355">
                  <c:v>0.84329900000000002</c:v>
                </c:pt>
                <c:pt idx="356">
                  <c:v>0.844746</c:v>
                </c:pt>
                <c:pt idx="357">
                  <c:v>0.84619100000000003</c:v>
                </c:pt>
                <c:pt idx="358">
                  <c:v>0.84763299999999997</c:v>
                </c:pt>
                <c:pt idx="359">
                  <c:v>0.84907100000000002</c:v>
                </c:pt>
                <c:pt idx="360">
                  <c:v>0.85050700000000001</c:v>
                </c:pt>
                <c:pt idx="361">
                  <c:v>0.85194099999999995</c:v>
                </c:pt>
                <c:pt idx="362">
                  <c:v>0.85337099999999999</c:v>
                </c:pt>
                <c:pt idx="363">
                  <c:v>0.85479899999999998</c:v>
                </c:pt>
                <c:pt idx="364">
                  <c:v>0.85622399999999999</c:v>
                </c:pt>
                <c:pt idx="365">
                  <c:v>0.85764600000000002</c:v>
                </c:pt>
                <c:pt idx="366">
                  <c:v>0.85906499999999997</c:v>
                </c:pt>
                <c:pt idx="367">
                  <c:v>0.86048100000000005</c:v>
                </c:pt>
                <c:pt idx="368">
                  <c:v>0.86189499999999997</c:v>
                </c:pt>
                <c:pt idx="369">
                  <c:v>0.86330600000000002</c:v>
                </c:pt>
                <c:pt idx="370">
                  <c:v>0.86471500000000001</c:v>
                </c:pt>
                <c:pt idx="371">
                  <c:v>0.86612</c:v>
                </c:pt>
                <c:pt idx="372">
                  <c:v>0.86752300000000004</c:v>
                </c:pt>
                <c:pt idx="373">
                  <c:v>0.868923</c:v>
                </c:pt>
                <c:pt idx="374">
                  <c:v>0.87032100000000001</c:v>
                </c:pt>
                <c:pt idx="375">
                  <c:v>0.87171600000000005</c:v>
                </c:pt>
                <c:pt idx="376">
                  <c:v>0.873108</c:v>
                </c:pt>
                <c:pt idx="377">
                  <c:v>0.874498</c:v>
                </c:pt>
                <c:pt idx="378">
                  <c:v>0.87588500000000002</c:v>
                </c:pt>
                <c:pt idx="379">
                  <c:v>0.87726899999999997</c:v>
                </c:pt>
                <c:pt idx="380">
                  <c:v>0.87865099999999996</c:v>
                </c:pt>
                <c:pt idx="381">
                  <c:v>0.88002999999999998</c:v>
                </c:pt>
                <c:pt idx="382">
                  <c:v>0.88140600000000002</c:v>
                </c:pt>
                <c:pt idx="383">
                  <c:v>0.88278000000000001</c:v>
                </c:pt>
                <c:pt idx="384">
                  <c:v>0.88415100000000002</c:v>
                </c:pt>
                <c:pt idx="385">
                  <c:v>0.88551999999999997</c:v>
                </c:pt>
                <c:pt idx="386">
                  <c:v>0.88688599999999995</c:v>
                </c:pt>
                <c:pt idx="387">
                  <c:v>0.88824999999999998</c:v>
                </c:pt>
                <c:pt idx="388">
                  <c:v>0.88961100000000004</c:v>
                </c:pt>
                <c:pt idx="389">
                  <c:v>0.89096900000000001</c:v>
                </c:pt>
                <c:pt idx="390">
                  <c:v>0.89232500000000003</c:v>
                </c:pt>
                <c:pt idx="391">
                  <c:v>0.893679</c:v>
                </c:pt>
                <c:pt idx="392">
                  <c:v>0.89502999999999999</c:v>
                </c:pt>
                <c:pt idx="393">
                  <c:v>0.89637800000000001</c:v>
                </c:pt>
                <c:pt idx="394">
                  <c:v>0.89772399999999997</c:v>
                </c:pt>
                <c:pt idx="395">
                  <c:v>0.89906799999999998</c:v>
                </c:pt>
                <c:pt idx="396">
                  <c:v>0.90040900000000001</c:v>
                </c:pt>
                <c:pt idx="397">
                  <c:v>0.90174799999999999</c:v>
                </c:pt>
                <c:pt idx="398">
                  <c:v>0.903084</c:v>
                </c:pt>
                <c:pt idx="399">
                  <c:v>0.90441800000000006</c:v>
                </c:pt>
                <c:pt idx="400">
                  <c:v>0.90574900000000003</c:v>
                </c:pt>
                <c:pt idx="401">
                  <c:v>0.90707800000000005</c:v>
                </c:pt>
                <c:pt idx="402">
                  <c:v>0.90840500000000002</c:v>
                </c:pt>
                <c:pt idx="403">
                  <c:v>0.90972900000000001</c:v>
                </c:pt>
                <c:pt idx="404">
                  <c:v>0.91105000000000003</c:v>
                </c:pt>
                <c:pt idx="405">
                  <c:v>0.91237000000000001</c:v>
                </c:pt>
                <c:pt idx="406">
                  <c:v>0.91368700000000003</c:v>
                </c:pt>
                <c:pt idx="407">
                  <c:v>0.91500099999999995</c:v>
                </c:pt>
                <c:pt idx="408">
                  <c:v>0.91631399999999996</c:v>
                </c:pt>
                <c:pt idx="409">
                  <c:v>0.91762299999999997</c:v>
                </c:pt>
                <c:pt idx="410">
                  <c:v>0.91893100000000005</c:v>
                </c:pt>
                <c:pt idx="411">
                  <c:v>0.92023600000000005</c:v>
                </c:pt>
                <c:pt idx="412">
                  <c:v>0.921539</c:v>
                </c:pt>
                <c:pt idx="413">
                  <c:v>0.92283999999999999</c:v>
                </c:pt>
                <c:pt idx="414">
                  <c:v>0.92413800000000001</c:v>
                </c:pt>
                <c:pt idx="415">
                  <c:v>0.92543399999999998</c:v>
                </c:pt>
                <c:pt idx="416">
                  <c:v>0.926728</c:v>
                </c:pt>
                <c:pt idx="417">
                  <c:v>0.92801900000000004</c:v>
                </c:pt>
                <c:pt idx="418">
                  <c:v>0.92930800000000002</c:v>
                </c:pt>
                <c:pt idx="419">
                  <c:v>0.93059499999999995</c:v>
                </c:pt>
                <c:pt idx="420">
                  <c:v>0.93188000000000004</c:v>
                </c:pt>
                <c:pt idx="421">
                  <c:v>0.93316200000000005</c:v>
                </c:pt>
                <c:pt idx="422">
                  <c:v>0.93444300000000002</c:v>
                </c:pt>
                <c:pt idx="423">
                  <c:v>0.93572100000000002</c:v>
                </c:pt>
                <c:pt idx="424">
                  <c:v>0.93699600000000005</c:v>
                </c:pt>
                <c:pt idx="425">
                  <c:v>0.93827000000000005</c:v>
                </c:pt>
                <c:pt idx="426">
                  <c:v>0.93954099999999996</c:v>
                </c:pt>
                <c:pt idx="427">
                  <c:v>0.94081000000000004</c:v>
                </c:pt>
                <c:pt idx="428">
                  <c:v>0.94207700000000005</c:v>
                </c:pt>
                <c:pt idx="429">
                  <c:v>0.94334200000000001</c:v>
                </c:pt>
                <c:pt idx="430">
                  <c:v>0.94460500000000003</c:v>
                </c:pt>
                <c:pt idx="431">
                  <c:v>0.94586499999999996</c:v>
                </c:pt>
                <c:pt idx="432">
                  <c:v>0.94712300000000005</c:v>
                </c:pt>
                <c:pt idx="433">
                  <c:v>0.94838</c:v>
                </c:pt>
                <c:pt idx="434">
                  <c:v>0.94963399999999998</c:v>
                </c:pt>
                <c:pt idx="435">
                  <c:v>0.95088499999999998</c:v>
                </c:pt>
                <c:pt idx="436">
                  <c:v>0.95213499999999995</c:v>
                </c:pt>
                <c:pt idx="437">
                  <c:v>0.95338299999999998</c:v>
                </c:pt>
                <c:pt idx="438">
                  <c:v>0.95462800000000003</c:v>
                </c:pt>
                <c:pt idx="439">
                  <c:v>0.95587200000000005</c:v>
                </c:pt>
                <c:pt idx="440">
                  <c:v>0.95711299999999999</c:v>
                </c:pt>
                <c:pt idx="441">
                  <c:v>0.95835199999999998</c:v>
                </c:pt>
                <c:pt idx="442">
                  <c:v>0.95959000000000005</c:v>
                </c:pt>
                <c:pt idx="443">
                  <c:v>0.96082500000000004</c:v>
                </c:pt>
                <c:pt idx="444">
                  <c:v>0.96205799999999997</c:v>
                </c:pt>
                <c:pt idx="445">
                  <c:v>0.96328899999999995</c:v>
                </c:pt>
                <c:pt idx="446">
                  <c:v>0.96451799999999999</c:v>
                </c:pt>
                <c:pt idx="447">
                  <c:v>0.96574499999999996</c:v>
                </c:pt>
                <c:pt idx="448">
                  <c:v>0.96696899999999997</c:v>
                </c:pt>
                <c:pt idx="449">
                  <c:v>0.96819200000000005</c:v>
                </c:pt>
                <c:pt idx="450">
                  <c:v>0.96941299999999997</c:v>
                </c:pt>
                <c:pt idx="451">
                  <c:v>0.97063200000000005</c:v>
                </c:pt>
                <c:pt idx="452">
                  <c:v>0.97184899999999996</c:v>
                </c:pt>
                <c:pt idx="453">
                  <c:v>0.97306400000000004</c:v>
                </c:pt>
                <c:pt idx="454">
                  <c:v>0.97427600000000003</c:v>
                </c:pt>
                <c:pt idx="455">
                  <c:v>0.97548699999999999</c:v>
                </c:pt>
                <c:pt idx="456">
                  <c:v>0.97669600000000001</c:v>
                </c:pt>
                <c:pt idx="457">
                  <c:v>0.97790299999999997</c:v>
                </c:pt>
                <c:pt idx="458">
                  <c:v>0.97910799999999998</c:v>
                </c:pt>
                <c:pt idx="459">
                  <c:v>0.98031100000000004</c:v>
                </c:pt>
                <c:pt idx="460">
                  <c:v>0.98151200000000005</c:v>
                </c:pt>
                <c:pt idx="461">
                  <c:v>0.982711</c:v>
                </c:pt>
                <c:pt idx="462">
                  <c:v>0.983908</c:v>
                </c:pt>
                <c:pt idx="463">
                  <c:v>0.98510299999999995</c:v>
                </c:pt>
                <c:pt idx="464">
                  <c:v>0.98629699999999998</c:v>
                </c:pt>
                <c:pt idx="465">
                  <c:v>0.98748800000000003</c:v>
                </c:pt>
                <c:pt idx="466">
                  <c:v>0.98867799999999995</c:v>
                </c:pt>
                <c:pt idx="467">
                  <c:v>0.98986499999999999</c:v>
                </c:pt>
                <c:pt idx="468">
                  <c:v>0.99105100000000002</c:v>
                </c:pt>
                <c:pt idx="469">
                  <c:v>0.99223499999999998</c:v>
                </c:pt>
                <c:pt idx="470">
                  <c:v>0.99341699999999999</c:v>
                </c:pt>
                <c:pt idx="471">
                  <c:v>0.99459699999999995</c:v>
                </c:pt>
                <c:pt idx="472">
                  <c:v>0.99577499999999997</c:v>
                </c:pt>
                <c:pt idx="473">
                  <c:v>0.99695199999999995</c:v>
                </c:pt>
                <c:pt idx="474">
                  <c:v>0.99812599999999996</c:v>
                </c:pt>
                <c:pt idx="475">
                  <c:v>0.99929900000000005</c:v>
                </c:pt>
                <c:pt idx="476">
                  <c:v>1</c:v>
                </c:pt>
              </c:numCache>
            </c:numRef>
          </c:xVal>
          <c:yVal>
            <c:numRef>
              <c:f>'0.2 0.2'!$A$3:$A$479</c:f>
              <c:numCache>
                <c:formatCode>General</c:formatCode>
                <c:ptCount val="477"/>
                <c:pt idx="0">
                  <c:v>1211.4015899999999</c:v>
                </c:pt>
                <c:pt idx="1">
                  <c:v>1212.4015899999999</c:v>
                </c:pt>
                <c:pt idx="2">
                  <c:v>1213.4015899999999</c:v>
                </c:pt>
                <c:pt idx="3">
                  <c:v>1214.4015899999999</c:v>
                </c:pt>
                <c:pt idx="4">
                  <c:v>1215.4015899999999</c:v>
                </c:pt>
                <c:pt idx="5">
                  <c:v>1216.4015899999999</c:v>
                </c:pt>
                <c:pt idx="6">
                  <c:v>1217.4015899999999</c:v>
                </c:pt>
                <c:pt idx="7">
                  <c:v>1218.4015899999999</c:v>
                </c:pt>
                <c:pt idx="8">
                  <c:v>1219.4015899999999</c:v>
                </c:pt>
                <c:pt idx="9">
                  <c:v>1220.4015899999999</c:v>
                </c:pt>
                <c:pt idx="10">
                  <c:v>1221.4015899999999</c:v>
                </c:pt>
                <c:pt idx="11">
                  <c:v>1222.4015899999999</c:v>
                </c:pt>
                <c:pt idx="12">
                  <c:v>1223.4015899999999</c:v>
                </c:pt>
                <c:pt idx="13">
                  <c:v>1224.4015899999999</c:v>
                </c:pt>
                <c:pt idx="14">
                  <c:v>1225.4015899999999</c:v>
                </c:pt>
                <c:pt idx="15">
                  <c:v>1226.4015899999999</c:v>
                </c:pt>
                <c:pt idx="16">
                  <c:v>1227.4015899999999</c:v>
                </c:pt>
                <c:pt idx="17">
                  <c:v>1228.4015899999999</c:v>
                </c:pt>
                <c:pt idx="18">
                  <c:v>1229.4015899999999</c:v>
                </c:pt>
                <c:pt idx="19">
                  <c:v>1230.4015899999999</c:v>
                </c:pt>
                <c:pt idx="20">
                  <c:v>1231.4015899999999</c:v>
                </c:pt>
                <c:pt idx="21">
                  <c:v>1232.4015899999999</c:v>
                </c:pt>
                <c:pt idx="22">
                  <c:v>1233.4015899999999</c:v>
                </c:pt>
                <c:pt idx="23">
                  <c:v>1234.4015899999999</c:v>
                </c:pt>
                <c:pt idx="24">
                  <c:v>1235.4015899999999</c:v>
                </c:pt>
                <c:pt idx="25">
                  <c:v>1236.4015899999999</c:v>
                </c:pt>
                <c:pt idx="26">
                  <c:v>1237.4015899999999</c:v>
                </c:pt>
                <c:pt idx="27">
                  <c:v>1238.4015899999999</c:v>
                </c:pt>
                <c:pt idx="28">
                  <c:v>1239.4015899999999</c:v>
                </c:pt>
                <c:pt idx="29">
                  <c:v>1240.4015899999999</c:v>
                </c:pt>
                <c:pt idx="30">
                  <c:v>1241.4015899999999</c:v>
                </c:pt>
                <c:pt idx="31">
                  <c:v>1242.4015899999999</c:v>
                </c:pt>
                <c:pt idx="32">
                  <c:v>1243.4015899999999</c:v>
                </c:pt>
                <c:pt idx="33">
                  <c:v>1244.4015899999999</c:v>
                </c:pt>
                <c:pt idx="34">
                  <c:v>1245.4015899999999</c:v>
                </c:pt>
                <c:pt idx="35">
                  <c:v>1246.4015899999999</c:v>
                </c:pt>
                <c:pt idx="36">
                  <c:v>1247.4015899999999</c:v>
                </c:pt>
                <c:pt idx="37">
                  <c:v>1248.4015899999999</c:v>
                </c:pt>
                <c:pt idx="38">
                  <c:v>1249.4015899999999</c:v>
                </c:pt>
                <c:pt idx="39">
                  <c:v>1250.4015899999999</c:v>
                </c:pt>
                <c:pt idx="40">
                  <c:v>1251.4015899999999</c:v>
                </c:pt>
                <c:pt idx="41">
                  <c:v>1252.4015899999999</c:v>
                </c:pt>
                <c:pt idx="42">
                  <c:v>1253.4015899999999</c:v>
                </c:pt>
                <c:pt idx="43">
                  <c:v>1254.4015899999999</c:v>
                </c:pt>
                <c:pt idx="44">
                  <c:v>1255.4015899999999</c:v>
                </c:pt>
                <c:pt idx="45">
                  <c:v>1256.4015899999999</c:v>
                </c:pt>
                <c:pt idx="46">
                  <c:v>1257.4015899999999</c:v>
                </c:pt>
                <c:pt idx="47">
                  <c:v>1258.4015899999999</c:v>
                </c:pt>
                <c:pt idx="48">
                  <c:v>1259.4015899999999</c:v>
                </c:pt>
                <c:pt idx="49">
                  <c:v>1260.4015899999999</c:v>
                </c:pt>
                <c:pt idx="50">
                  <c:v>1261.4015899999999</c:v>
                </c:pt>
                <c:pt idx="51">
                  <c:v>1262.4015899999999</c:v>
                </c:pt>
                <c:pt idx="52">
                  <c:v>1263.4015899999999</c:v>
                </c:pt>
                <c:pt idx="53">
                  <c:v>1264.4015899999999</c:v>
                </c:pt>
                <c:pt idx="54">
                  <c:v>1265.4015899999999</c:v>
                </c:pt>
                <c:pt idx="55">
                  <c:v>1266.4015899999999</c:v>
                </c:pt>
                <c:pt idx="56">
                  <c:v>1267.4015899999999</c:v>
                </c:pt>
                <c:pt idx="57">
                  <c:v>1268.4015899999999</c:v>
                </c:pt>
                <c:pt idx="58">
                  <c:v>1269.4015899999999</c:v>
                </c:pt>
                <c:pt idx="59">
                  <c:v>1270.4015899999999</c:v>
                </c:pt>
                <c:pt idx="60">
                  <c:v>1271.4015899999999</c:v>
                </c:pt>
                <c:pt idx="61">
                  <c:v>1272.4015899999999</c:v>
                </c:pt>
                <c:pt idx="62">
                  <c:v>1273.4015899999999</c:v>
                </c:pt>
                <c:pt idx="63">
                  <c:v>1274.4015899999999</c:v>
                </c:pt>
                <c:pt idx="64">
                  <c:v>1275.4015899999999</c:v>
                </c:pt>
                <c:pt idx="65">
                  <c:v>1276.4015899999999</c:v>
                </c:pt>
                <c:pt idx="66">
                  <c:v>1277.4015899999999</c:v>
                </c:pt>
                <c:pt idx="67">
                  <c:v>1278.4015899999999</c:v>
                </c:pt>
                <c:pt idx="68">
                  <c:v>1279.4015899999999</c:v>
                </c:pt>
                <c:pt idx="69">
                  <c:v>1280.4015899999999</c:v>
                </c:pt>
                <c:pt idx="70">
                  <c:v>1281.4015899999999</c:v>
                </c:pt>
                <c:pt idx="71">
                  <c:v>1282.4015899999999</c:v>
                </c:pt>
                <c:pt idx="72">
                  <c:v>1283.4015899999999</c:v>
                </c:pt>
                <c:pt idx="73">
                  <c:v>1284.4015899999999</c:v>
                </c:pt>
                <c:pt idx="74">
                  <c:v>1285.4015899999999</c:v>
                </c:pt>
                <c:pt idx="75">
                  <c:v>1286.4015899999999</c:v>
                </c:pt>
                <c:pt idx="76">
                  <c:v>1287.4015899999999</c:v>
                </c:pt>
                <c:pt idx="77">
                  <c:v>1288.4015899999999</c:v>
                </c:pt>
                <c:pt idx="78">
                  <c:v>1289.4015899999999</c:v>
                </c:pt>
                <c:pt idx="79">
                  <c:v>1290.4015899999999</c:v>
                </c:pt>
                <c:pt idx="80">
                  <c:v>1291.4015899999999</c:v>
                </c:pt>
                <c:pt idx="81">
                  <c:v>1292.4015899999999</c:v>
                </c:pt>
                <c:pt idx="82">
                  <c:v>1293.4015899999999</c:v>
                </c:pt>
                <c:pt idx="83">
                  <c:v>1294.4015899999999</c:v>
                </c:pt>
                <c:pt idx="84">
                  <c:v>1295.4015899999999</c:v>
                </c:pt>
                <c:pt idx="85">
                  <c:v>1296.4015899999999</c:v>
                </c:pt>
                <c:pt idx="86">
                  <c:v>1297.4015899999999</c:v>
                </c:pt>
                <c:pt idx="87">
                  <c:v>1298.4015899999999</c:v>
                </c:pt>
                <c:pt idx="88">
                  <c:v>1299.4015899999999</c:v>
                </c:pt>
                <c:pt idx="89">
                  <c:v>1300.4015899999999</c:v>
                </c:pt>
                <c:pt idx="90">
                  <c:v>1301.4015899999999</c:v>
                </c:pt>
                <c:pt idx="91">
                  <c:v>1302.4015899999999</c:v>
                </c:pt>
                <c:pt idx="92">
                  <c:v>1303.4015899999999</c:v>
                </c:pt>
                <c:pt idx="93">
                  <c:v>1304.4015899999999</c:v>
                </c:pt>
                <c:pt idx="94">
                  <c:v>1305.4015899999999</c:v>
                </c:pt>
                <c:pt idx="95">
                  <c:v>1306.4015899999999</c:v>
                </c:pt>
                <c:pt idx="96">
                  <c:v>1307.4015899999999</c:v>
                </c:pt>
                <c:pt idx="97">
                  <c:v>1308.4015899999999</c:v>
                </c:pt>
                <c:pt idx="98">
                  <c:v>1309.4015899999999</c:v>
                </c:pt>
                <c:pt idx="99">
                  <c:v>1310.4015899999999</c:v>
                </c:pt>
                <c:pt idx="100">
                  <c:v>1311.4015899999999</c:v>
                </c:pt>
                <c:pt idx="101">
                  <c:v>1312.4015899999999</c:v>
                </c:pt>
                <c:pt idx="102">
                  <c:v>1313.4015899999999</c:v>
                </c:pt>
                <c:pt idx="103">
                  <c:v>1314.4015899999999</c:v>
                </c:pt>
                <c:pt idx="104">
                  <c:v>1315.4015899999999</c:v>
                </c:pt>
                <c:pt idx="105">
                  <c:v>1316.4015899999999</c:v>
                </c:pt>
                <c:pt idx="106">
                  <c:v>1317.4015899999999</c:v>
                </c:pt>
                <c:pt idx="107">
                  <c:v>1318.4015899999999</c:v>
                </c:pt>
                <c:pt idx="108">
                  <c:v>1319.4015899999999</c:v>
                </c:pt>
                <c:pt idx="109">
                  <c:v>1320.4015899999999</c:v>
                </c:pt>
                <c:pt idx="110">
                  <c:v>1321.4015899999999</c:v>
                </c:pt>
                <c:pt idx="111">
                  <c:v>1322.4015899999999</c:v>
                </c:pt>
                <c:pt idx="112">
                  <c:v>1323.4015899999999</c:v>
                </c:pt>
                <c:pt idx="113">
                  <c:v>1324.4015899999999</c:v>
                </c:pt>
                <c:pt idx="114">
                  <c:v>1325.4015899999999</c:v>
                </c:pt>
                <c:pt idx="115">
                  <c:v>1326.4015899999999</c:v>
                </c:pt>
                <c:pt idx="116">
                  <c:v>1327.4015899999999</c:v>
                </c:pt>
                <c:pt idx="117">
                  <c:v>1328.4015899999999</c:v>
                </c:pt>
                <c:pt idx="118">
                  <c:v>1329.4015899999999</c:v>
                </c:pt>
                <c:pt idx="119">
                  <c:v>1330.4015899999999</c:v>
                </c:pt>
                <c:pt idx="120">
                  <c:v>1331.4015899999999</c:v>
                </c:pt>
                <c:pt idx="121">
                  <c:v>1332.4015899999999</c:v>
                </c:pt>
                <c:pt idx="122">
                  <c:v>1333.4015899999999</c:v>
                </c:pt>
                <c:pt idx="123">
                  <c:v>1334.4015899999999</c:v>
                </c:pt>
                <c:pt idx="124">
                  <c:v>1335.4015899999999</c:v>
                </c:pt>
                <c:pt idx="125">
                  <c:v>1336.4015899999999</c:v>
                </c:pt>
                <c:pt idx="126">
                  <c:v>1337.4015899999999</c:v>
                </c:pt>
                <c:pt idx="127">
                  <c:v>1338.4015899999999</c:v>
                </c:pt>
                <c:pt idx="128">
                  <c:v>1339.4015899999999</c:v>
                </c:pt>
                <c:pt idx="129">
                  <c:v>1340.4015899999999</c:v>
                </c:pt>
                <c:pt idx="130">
                  <c:v>1341.4015899999999</c:v>
                </c:pt>
                <c:pt idx="131">
                  <c:v>1342.4015899999999</c:v>
                </c:pt>
                <c:pt idx="132">
                  <c:v>1343.4015899999999</c:v>
                </c:pt>
                <c:pt idx="133">
                  <c:v>1344.4015899999999</c:v>
                </c:pt>
                <c:pt idx="134">
                  <c:v>1345.4015899999999</c:v>
                </c:pt>
                <c:pt idx="135">
                  <c:v>1346.4015899999999</c:v>
                </c:pt>
                <c:pt idx="136">
                  <c:v>1347.4015899999999</c:v>
                </c:pt>
                <c:pt idx="137">
                  <c:v>1348.4015899999999</c:v>
                </c:pt>
                <c:pt idx="138">
                  <c:v>1349.4015899999999</c:v>
                </c:pt>
                <c:pt idx="139">
                  <c:v>1350.4015899999999</c:v>
                </c:pt>
                <c:pt idx="140">
                  <c:v>1351.4015899999999</c:v>
                </c:pt>
                <c:pt idx="141">
                  <c:v>1352.4015899999999</c:v>
                </c:pt>
                <c:pt idx="142">
                  <c:v>1353.4015899999999</c:v>
                </c:pt>
                <c:pt idx="143">
                  <c:v>1354.4015899999999</c:v>
                </c:pt>
                <c:pt idx="144">
                  <c:v>1355.4015899999999</c:v>
                </c:pt>
                <c:pt idx="145">
                  <c:v>1356.4015899999999</c:v>
                </c:pt>
                <c:pt idx="146">
                  <c:v>1357.4015899999999</c:v>
                </c:pt>
                <c:pt idx="147">
                  <c:v>1358.4015899999999</c:v>
                </c:pt>
                <c:pt idx="148">
                  <c:v>1359.4015899999999</c:v>
                </c:pt>
                <c:pt idx="149">
                  <c:v>1360.4015899999999</c:v>
                </c:pt>
                <c:pt idx="150">
                  <c:v>1361.4015899999999</c:v>
                </c:pt>
                <c:pt idx="151">
                  <c:v>1362.4015899999999</c:v>
                </c:pt>
                <c:pt idx="152">
                  <c:v>1363.4015899999999</c:v>
                </c:pt>
                <c:pt idx="153">
                  <c:v>1364.4015899999999</c:v>
                </c:pt>
                <c:pt idx="154">
                  <c:v>1365.4015899999999</c:v>
                </c:pt>
                <c:pt idx="155">
                  <c:v>1366.4015899999999</c:v>
                </c:pt>
                <c:pt idx="156">
                  <c:v>1367.4015899999999</c:v>
                </c:pt>
                <c:pt idx="157">
                  <c:v>1368.4015899999999</c:v>
                </c:pt>
                <c:pt idx="158">
                  <c:v>1369.4015899999999</c:v>
                </c:pt>
                <c:pt idx="159">
                  <c:v>1370.4015899999999</c:v>
                </c:pt>
                <c:pt idx="160">
                  <c:v>1371.4015899999999</c:v>
                </c:pt>
                <c:pt idx="161">
                  <c:v>1372.4015899999999</c:v>
                </c:pt>
                <c:pt idx="162">
                  <c:v>1373.4015899999999</c:v>
                </c:pt>
                <c:pt idx="163">
                  <c:v>1374.4015899999999</c:v>
                </c:pt>
                <c:pt idx="164">
                  <c:v>1375.4015899999999</c:v>
                </c:pt>
                <c:pt idx="165">
                  <c:v>1376.4015899999999</c:v>
                </c:pt>
                <c:pt idx="166">
                  <c:v>1377.4015899999999</c:v>
                </c:pt>
                <c:pt idx="167">
                  <c:v>1378.4015899999999</c:v>
                </c:pt>
                <c:pt idx="168">
                  <c:v>1379.4015899999999</c:v>
                </c:pt>
                <c:pt idx="169">
                  <c:v>1380.4015899999999</c:v>
                </c:pt>
                <c:pt idx="170">
                  <c:v>1381.4015899999999</c:v>
                </c:pt>
                <c:pt idx="171">
                  <c:v>1382.4015899999999</c:v>
                </c:pt>
                <c:pt idx="172">
                  <c:v>1383.4015899999999</c:v>
                </c:pt>
                <c:pt idx="173">
                  <c:v>1384.4015899999999</c:v>
                </c:pt>
                <c:pt idx="174">
                  <c:v>1385.4015899999999</c:v>
                </c:pt>
                <c:pt idx="175">
                  <c:v>1386.4015899999999</c:v>
                </c:pt>
                <c:pt idx="176">
                  <c:v>1387.4015899999999</c:v>
                </c:pt>
                <c:pt idx="177">
                  <c:v>1388.4015899999999</c:v>
                </c:pt>
                <c:pt idx="178">
                  <c:v>1389.4015899999999</c:v>
                </c:pt>
                <c:pt idx="179">
                  <c:v>1390.4015899999999</c:v>
                </c:pt>
                <c:pt idx="180">
                  <c:v>1391.4015899999999</c:v>
                </c:pt>
                <c:pt idx="181">
                  <c:v>1392.4015899999999</c:v>
                </c:pt>
                <c:pt idx="182">
                  <c:v>1393.4015899999999</c:v>
                </c:pt>
                <c:pt idx="183">
                  <c:v>1394.4015899999999</c:v>
                </c:pt>
                <c:pt idx="184">
                  <c:v>1395.4015899999999</c:v>
                </c:pt>
                <c:pt idx="185">
                  <c:v>1396.4015899999999</c:v>
                </c:pt>
                <c:pt idx="186">
                  <c:v>1397.4015899999999</c:v>
                </c:pt>
                <c:pt idx="187">
                  <c:v>1398.4015899999999</c:v>
                </c:pt>
                <c:pt idx="188">
                  <c:v>1399.4015899999999</c:v>
                </c:pt>
                <c:pt idx="189">
                  <c:v>1400.4015899999999</c:v>
                </c:pt>
                <c:pt idx="190">
                  <c:v>1401.4015899999999</c:v>
                </c:pt>
                <c:pt idx="191">
                  <c:v>1402.4015899999999</c:v>
                </c:pt>
                <c:pt idx="192">
                  <c:v>1403.4015899999999</c:v>
                </c:pt>
                <c:pt idx="193">
                  <c:v>1404.4015899999999</c:v>
                </c:pt>
                <c:pt idx="194">
                  <c:v>1405.4015899999999</c:v>
                </c:pt>
                <c:pt idx="195">
                  <c:v>1406.4015899999999</c:v>
                </c:pt>
                <c:pt idx="196">
                  <c:v>1407.4015899999999</c:v>
                </c:pt>
                <c:pt idx="197">
                  <c:v>1408.4015899999999</c:v>
                </c:pt>
                <c:pt idx="198">
                  <c:v>1409.4015899999999</c:v>
                </c:pt>
                <c:pt idx="199">
                  <c:v>1410.4015899999999</c:v>
                </c:pt>
                <c:pt idx="200">
                  <c:v>1411.4015899999999</c:v>
                </c:pt>
                <c:pt idx="201">
                  <c:v>1412.4015899999999</c:v>
                </c:pt>
                <c:pt idx="202">
                  <c:v>1413.4015899999999</c:v>
                </c:pt>
                <c:pt idx="203">
                  <c:v>1414.4015899999999</c:v>
                </c:pt>
                <c:pt idx="204">
                  <c:v>1415.4015899999999</c:v>
                </c:pt>
                <c:pt idx="205">
                  <c:v>1416.4015899999999</c:v>
                </c:pt>
                <c:pt idx="206">
                  <c:v>1417.4015899999999</c:v>
                </c:pt>
                <c:pt idx="207">
                  <c:v>1418.4015899999999</c:v>
                </c:pt>
                <c:pt idx="208">
                  <c:v>1419.4015899999999</c:v>
                </c:pt>
                <c:pt idx="209">
                  <c:v>1420.4015899999999</c:v>
                </c:pt>
                <c:pt idx="210">
                  <c:v>1421.4015899999999</c:v>
                </c:pt>
                <c:pt idx="211">
                  <c:v>1422.4015899999999</c:v>
                </c:pt>
                <c:pt idx="212">
                  <c:v>1423.4015899999999</c:v>
                </c:pt>
                <c:pt idx="213">
                  <c:v>1424.4015899999999</c:v>
                </c:pt>
                <c:pt idx="214">
                  <c:v>1425.4015899999999</c:v>
                </c:pt>
                <c:pt idx="215">
                  <c:v>1426.4015899999999</c:v>
                </c:pt>
                <c:pt idx="216">
                  <c:v>1427.4015899999999</c:v>
                </c:pt>
                <c:pt idx="217">
                  <c:v>1428.4015899999999</c:v>
                </c:pt>
                <c:pt idx="218">
                  <c:v>1429.4015899999999</c:v>
                </c:pt>
                <c:pt idx="219">
                  <c:v>1430.4015899999999</c:v>
                </c:pt>
                <c:pt idx="220">
                  <c:v>1431.4015899999999</c:v>
                </c:pt>
                <c:pt idx="221">
                  <c:v>1432.4015899999999</c:v>
                </c:pt>
                <c:pt idx="222">
                  <c:v>1433.4015899999999</c:v>
                </c:pt>
                <c:pt idx="223">
                  <c:v>1434.4015899999999</c:v>
                </c:pt>
                <c:pt idx="224">
                  <c:v>1435.4015899999999</c:v>
                </c:pt>
                <c:pt idx="225">
                  <c:v>1436.4015899999999</c:v>
                </c:pt>
                <c:pt idx="226">
                  <c:v>1437.4015899999999</c:v>
                </c:pt>
                <c:pt idx="227">
                  <c:v>1438.4015899999999</c:v>
                </c:pt>
                <c:pt idx="228">
                  <c:v>1439.4015899999999</c:v>
                </c:pt>
                <c:pt idx="229">
                  <c:v>1440.4015899999999</c:v>
                </c:pt>
                <c:pt idx="230">
                  <c:v>1441.4015899999999</c:v>
                </c:pt>
                <c:pt idx="231">
                  <c:v>1442.4015899999999</c:v>
                </c:pt>
                <c:pt idx="232">
                  <c:v>1443.4015899999999</c:v>
                </c:pt>
                <c:pt idx="233">
                  <c:v>1444.4015899999999</c:v>
                </c:pt>
                <c:pt idx="234">
                  <c:v>1445.4015899999999</c:v>
                </c:pt>
                <c:pt idx="235">
                  <c:v>1446.4015899999999</c:v>
                </c:pt>
                <c:pt idx="236">
                  <c:v>1447.4015899999999</c:v>
                </c:pt>
                <c:pt idx="237">
                  <c:v>1448.4015899999999</c:v>
                </c:pt>
                <c:pt idx="238">
                  <c:v>1449.4015899999999</c:v>
                </c:pt>
                <c:pt idx="239">
                  <c:v>1450.4015899999999</c:v>
                </c:pt>
                <c:pt idx="240">
                  <c:v>1451.4015899999999</c:v>
                </c:pt>
                <c:pt idx="241">
                  <c:v>1452.4015899999999</c:v>
                </c:pt>
                <c:pt idx="242">
                  <c:v>1453.4015899999999</c:v>
                </c:pt>
                <c:pt idx="243">
                  <c:v>1454.4015899999999</c:v>
                </c:pt>
                <c:pt idx="244">
                  <c:v>1455.4015899999999</c:v>
                </c:pt>
                <c:pt idx="245">
                  <c:v>1456.4015899999999</c:v>
                </c:pt>
                <c:pt idx="246">
                  <c:v>1457.4015899999999</c:v>
                </c:pt>
                <c:pt idx="247">
                  <c:v>1458.4015899999999</c:v>
                </c:pt>
                <c:pt idx="248">
                  <c:v>1459.4015899999999</c:v>
                </c:pt>
                <c:pt idx="249">
                  <c:v>1460.4015899999999</c:v>
                </c:pt>
                <c:pt idx="250">
                  <c:v>1461.4015899999999</c:v>
                </c:pt>
                <c:pt idx="251">
                  <c:v>1462.4015899999999</c:v>
                </c:pt>
                <c:pt idx="252">
                  <c:v>1463.4015899999999</c:v>
                </c:pt>
                <c:pt idx="253">
                  <c:v>1464.4015899999999</c:v>
                </c:pt>
                <c:pt idx="254">
                  <c:v>1465.4015899999999</c:v>
                </c:pt>
                <c:pt idx="255">
                  <c:v>1466.4015899999999</c:v>
                </c:pt>
                <c:pt idx="256">
                  <c:v>1467.4015899999999</c:v>
                </c:pt>
                <c:pt idx="257">
                  <c:v>1468.4015899999999</c:v>
                </c:pt>
                <c:pt idx="258">
                  <c:v>1469.4015899999999</c:v>
                </c:pt>
                <c:pt idx="259">
                  <c:v>1470.4015899999999</c:v>
                </c:pt>
                <c:pt idx="260">
                  <c:v>1471.4015899999999</c:v>
                </c:pt>
                <c:pt idx="261">
                  <c:v>1472.4015899999999</c:v>
                </c:pt>
                <c:pt idx="262">
                  <c:v>1473.4015899999999</c:v>
                </c:pt>
                <c:pt idx="263">
                  <c:v>1474.4015899999999</c:v>
                </c:pt>
                <c:pt idx="264">
                  <c:v>1475.4015899999999</c:v>
                </c:pt>
                <c:pt idx="265">
                  <c:v>1476.4015899999999</c:v>
                </c:pt>
                <c:pt idx="266">
                  <c:v>1477.4015899999999</c:v>
                </c:pt>
                <c:pt idx="267">
                  <c:v>1478.4015899999999</c:v>
                </c:pt>
                <c:pt idx="268">
                  <c:v>1479.4015899999999</c:v>
                </c:pt>
                <c:pt idx="269">
                  <c:v>1480.4015899999999</c:v>
                </c:pt>
                <c:pt idx="270">
                  <c:v>1481.4015899999999</c:v>
                </c:pt>
                <c:pt idx="271">
                  <c:v>1482.4015899999999</c:v>
                </c:pt>
                <c:pt idx="272">
                  <c:v>1483.4015899999999</c:v>
                </c:pt>
                <c:pt idx="273">
                  <c:v>1484.4015899999999</c:v>
                </c:pt>
                <c:pt idx="274">
                  <c:v>1485.4015899999999</c:v>
                </c:pt>
                <c:pt idx="275">
                  <c:v>1486.4015899999999</c:v>
                </c:pt>
                <c:pt idx="276">
                  <c:v>1487.4015899999999</c:v>
                </c:pt>
                <c:pt idx="277">
                  <c:v>1488.4015899999999</c:v>
                </c:pt>
                <c:pt idx="278">
                  <c:v>1489.4015899999999</c:v>
                </c:pt>
                <c:pt idx="279">
                  <c:v>1490.4015899999999</c:v>
                </c:pt>
                <c:pt idx="280">
                  <c:v>1491.4015899999999</c:v>
                </c:pt>
                <c:pt idx="281">
                  <c:v>1492.4015899999999</c:v>
                </c:pt>
                <c:pt idx="282">
                  <c:v>1493.4015899999999</c:v>
                </c:pt>
                <c:pt idx="283">
                  <c:v>1494.4015899999999</c:v>
                </c:pt>
                <c:pt idx="284">
                  <c:v>1495.4015899999999</c:v>
                </c:pt>
                <c:pt idx="285">
                  <c:v>1496.4015899999999</c:v>
                </c:pt>
                <c:pt idx="286">
                  <c:v>1497.4015899999999</c:v>
                </c:pt>
                <c:pt idx="287">
                  <c:v>1498.4015899999999</c:v>
                </c:pt>
                <c:pt idx="288">
                  <c:v>1499.4015899999999</c:v>
                </c:pt>
                <c:pt idx="289">
                  <c:v>1500.4015899999999</c:v>
                </c:pt>
                <c:pt idx="290">
                  <c:v>1501.4015899999999</c:v>
                </c:pt>
                <c:pt idx="291">
                  <c:v>1502.4015899999999</c:v>
                </c:pt>
                <c:pt idx="292">
                  <c:v>1503.4015899999999</c:v>
                </c:pt>
                <c:pt idx="293">
                  <c:v>1504.4015899999999</c:v>
                </c:pt>
                <c:pt idx="294">
                  <c:v>1505.4015899999999</c:v>
                </c:pt>
                <c:pt idx="295">
                  <c:v>1506.4015899999999</c:v>
                </c:pt>
                <c:pt idx="296">
                  <c:v>1507.4015899999999</c:v>
                </c:pt>
                <c:pt idx="297">
                  <c:v>1508.4015899999999</c:v>
                </c:pt>
                <c:pt idx="298">
                  <c:v>1509.4015899999999</c:v>
                </c:pt>
                <c:pt idx="299">
                  <c:v>1510.4015899999999</c:v>
                </c:pt>
                <c:pt idx="300">
                  <c:v>1511.4015899999999</c:v>
                </c:pt>
                <c:pt idx="301">
                  <c:v>1512.4015899999999</c:v>
                </c:pt>
                <c:pt idx="302">
                  <c:v>1513.4015899999999</c:v>
                </c:pt>
                <c:pt idx="303">
                  <c:v>1514.4015899999999</c:v>
                </c:pt>
                <c:pt idx="304">
                  <c:v>1515.4015899999999</c:v>
                </c:pt>
                <c:pt idx="305">
                  <c:v>1516.4015899999999</c:v>
                </c:pt>
                <c:pt idx="306">
                  <c:v>1517.4015899999999</c:v>
                </c:pt>
                <c:pt idx="307">
                  <c:v>1518.4015899999999</c:v>
                </c:pt>
                <c:pt idx="308">
                  <c:v>1519.4015899999999</c:v>
                </c:pt>
                <c:pt idx="309">
                  <c:v>1520.4015899999999</c:v>
                </c:pt>
                <c:pt idx="310">
                  <c:v>1521.4015899999999</c:v>
                </c:pt>
                <c:pt idx="311">
                  <c:v>1522.4015899999999</c:v>
                </c:pt>
                <c:pt idx="312">
                  <c:v>1523.4015899999999</c:v>
                </c:pt>
                <c:pt idx="313">
                  <c:v>1524.4015899999999</c:v>
                </c:pt>
                <c:pt idx="314">
                  <c:v>1525.4015899999999</c:v>
                </c:pt>
                <c:pt idx="315">
                  <c:v>1526.4015899999999</c:v>
                </c:pt>
                <c:pt idx="316">
                  <c:v>1527.4015899999999</c:v>
                </c:pt>
                <c:pt idx="317">
                  <c:v>1528.4015899999999</c:v>
                </c:pt>
                <c:pt idx="318">
                  <c:v>1529.4015899999999</c:v>
                </c:pt>
                <c:pt idx="319">
                  <c:v>1530.4015899999999</c:v>
                </c:pt>
                <c:pt idx="320">
                  <c:v>1531.4015899999999</c:v>
                </c:pt>
                <c:pt idx="321">
                  <c:v>1532.4015899999999</c:v>
                </c:pt>
                <c:pt idx="322">
                  <c:v>1533.4015899999999</c:v>
                </c:pt>
                <c:pt idx="323">
                  <c:v>1534.4015899999999</c:v>
                </c:pt>
                <c:pt idx="324">
                  <c:v>1535.4015899999999</c:v>
                </c:pt>
                <c:pt idx="325">
                  <c:v>1536.4015899999999</c:v>
                </c:pt>
                <c:pt idx="326">
                  <c:v>1537.4015899999999</c:v>
                </c:pt>
                <c:pt idx="327">
                  <c:v>1538.4015899999999</c:v>
                </c:pt>
                <c:pt idx="328">
                  <c:v>1539.4015899999999</c:v>
                </c:pt>
                <c:pt idx="329">
                  <c:v>1540.4015899999999</c:v>
                </c:pt>
                <c:pt idx="330">
                  <c:v>1541.4015899999999</c:v>
                </c:pt>
                <c:pt idx="331">
                  <c:v>1542.4015899999999</c:v>
                </c:pt>
                <c:pt idx="332">
                  <c:v>1543.4015899999999</c:v>
                </c:pt>
                <c:pt idx="333">
                  <c:v>1544.4015899999999</c:v>
                </c:pt>
                <c:pt idx="334">
                  <c:v>1545.4015899999999</c:v>
                </c:pt>
                <c:pt idx="335">
                  <c:v>1546.4015899999999</c:v>
                </c:pt>
                <c:pt idx="336">
                  <c:v>1547.4015899999999</c:v>
                </c:pt>
                <c:pt idx="337">
                  <c:v>1548.4015899999999</c:v>
                </c:pt>
                <c:pt idx="338">
                  <c:v>1549.4015899999999</c:v>
                </c:pt>
                <c:pt idx="339">
                  <c:v>1550.4015899999999</c:v>
                </c:pt>
                <c:pt idx="340">
                  <c:v>1551.4015899999999</c:v>
                </c:pt>
                <c:pt idx="341">
                  <c:v>1552.4015899999999</c:v>
                </c:pt>
                <c:pt idx="342">
                  <c:v>1553.4015899999999</c:v>
                </c:pt>
                <c:pt idx="343">
                  <c:v>1554.4015899999999</c:v>
                </c:pt>
                <c:pt idx="344">
                  <c:v>1555.4015899999999</c:v>
                </c:pt>
                <c:pt idx="345">
                  <c:v>1556.4015899999999</c:v>
                </c:pt>
                <c:pt idx="346">
                  <c:v>1557.4015899999999</c:v>
                </c:pt>
                <c:pt idx="347">
                  <c:v>1558.4015899999999</c:v>
                </c:pt>
                <c:pt idx="348">
                  <c:v>1559.4015899999999</c:v>
                </c:pt>
                <c:pt idx="349">
                  <c:v>1560.4015899999999</c:v>
                </c:pt>
                <c:pt idx="350">
                  <c:v>1561.4015899999999</c:v>
                </c:pt>
                <c:pt idx="351">
                  <c:v>1562.4015899999999</c:v>
                </c:pt>
                <c:pt idx="352">
                  <c:v>1563.4015899999999</c:v>
                </c:pt>
                <c:pt idx="353">
                  <c:v>1564.4015899999999</c:v>
                </c:pt>
                <c:pt idx="354">
                  <c:v>1565.4015899999999</c:v>
                </c:pt>
                <c:pt idx="355">
                  <c:v>1566.4015899999999</c:v>
                </c:pt>
                <c:pt idx="356">
                  <c:v>1567.4015899999999</c:v>
                </c:pt>
                <c:pt idx="357">
                  <c:v>1568.4015899999999</c:v>
                </c:pt>
                <c:pt idx="358">
                  <c:v>1569.4015899999999</c:v>
                </c:pt>
                <c:pt idx="359">
                  <c:v>1570.4015899999999</c:v>
                </c:pt>
                <c:pt idx="360">
                  <c:v>1571.4015899999999</c:v>
                </c:pt>
                <c:pt idx="361">
                  <c:v>1572.4015899999999</c:v>
                </c:pt>
                <c:pt idx="362">
                  <c:v>1573.4015899999999</c:v>
                </c:pt>
                <c:pt idx="363">
                  <c:v>1574.4015899999999</c:v>
                </c:pt>
                <c:pt idx="364">
                  <c:v>1575.4015899999999</c:v>
                </c:pt>
                <c:pt idx="365">
                  <c:v>1576.4015899999999</c:v>
                </c:pt>
                <c:pt idx="366">
                  <c:v>1577.4015899999999</c:v>
                </c:pt>
                <c:pt idx="367">
                  <c:v>1578.4015899999999</c:v>
                </c:pt>
                <c:pt idx="368">
                  <c:v>1579.4015899999999</c:v>
                </c:pt>
                <c:pt idx="369">
                  <c:v>1580.4015899999999</c:v>
                </c:pt>
                <c:pt idx="370">
                  <c:v>1581.4015899999999</c:v>
                </c:pt>
                <c:pt idx="371">
                  <c:v>1582.4015899999999</c:v>
                </c:pt>
                <c:pt idx="372">
                  <c:v>1583.4015899999999</c:v>
                </c:pt>
                <c:pt idx="373">
                  <c:v>1584.4015899999999</c:v>
                </c:pt>
                <c:pt idx="374">
                  <c:v>1585.4015899999999</c:v>
                </c:pt>
                <c:pt idx="375">
                  <c:v>1586.4015899999999</c:v>
                </c:pt>
                <c:pt idx="376">
                  <c:v>1587.4015899999999</c:v>
                </c:pt>
                <c:pt idx="377">
                  <c:v>1588.4015899999999</c:v>
                </c:pt>
                <c:pt idx="378">
                  <c:v>1589.4015899999999</c:v>
                </c:pt>
                <c:pt idx="379">
                  <c:v>1590.4015899999999</c:v>
                </c:pt>
                <c:pt idx="380">
                  <c:v>1591.4015899999999</c:v>
                </c:pt>
                <c:pt idx="381">
                  <c:v>1592.4015899999999</c:v>
                </c:pt>
                <c:pt idx="382">
                  <c:v>1593.4015899999999</c:v>
                </c:pt>
                <c:pt idx="383">
                  <c:v>1594.4015899999999</c:v>
                </c:pt>
                <c:pt idx="384">
                  <c:v>1595.4015899999999</c:v>
                </c:pt>
                <c:pt idx="385">
                  <c:v>1596.4015899999999</c:v>
                </c:pt>
                <c:pt idx="386">
                  <c:v>1597.4015899999999</c:v>
                </c:pt>
                <c:pt idx="387">
                  <c:v>1598.4015899999999</c:v>
                </c:pt>
                <c:pt idx="388">
                  <c:v>1599.4015899999999</c:v>
                </c:pt>
                <c:pt idx="389">
                  <c:v>1600.4015899999999</c:v>
                </c:pt>
                <c:pt idx="390">
                  <c:v>1601.4015899999999</c:v>
                </c:pt>
                <c:pt idx="391">
                  <c:v>1602.4015899999999</c:v>
                </c:pt>
                <c:pt idx="392">
                  <c:v>1603.4015899999999</c:v>
                </c:pt>
                <c:pt idx="393">
                  <c:v>1604.4015899999999</c:v>
                </c:pt>
                <c:pt idx="394">
                  <c:v>1605.4015899999999</c:v>
                </c:pt>
                <c:pt idx="395">
                  <c:v>1606.4015899999999</c:v>
                </c:pt>
                <c:pt idx="396">
                  <c:v>1607.4015899999999</c:v>
                </c:pt>
                <c:pt idx="397">
                  <c:v>1608.4015899999999</c:v>
                </c:pt>
                <c:pt idx="398">
                  <c:v>1609.4015899999999</c:v>
                </c:pt>
                <c:pt idx="399">
                  <c:v>1610.4015899999999</c:v>
                </c:pt>
                <c:pt idx="400">
                  <c:v>1611.4015899999999</c:v>
                </c:pt>
                <c:pt idx="401">
                  <c:v>1612.4015899999999</c:v>
                </c:pt>
                <c:pt idx="402">
                  <c:v>1613.4015899999999</c:v>
                </c:pt>
                <c:pt idx="403">
                  <c:v>1614.4015899999999</c:v>
                </c:pt>
                <c:pt idx="404">
                  <c:v>1615.4015899999999</c:v>
                </c:pt>
                <c:pt idx="405">
                  <c:v>1616.4015899999999</c:v>
                </c:pt>
                <c:pt idx="406">
                  <c:v>1617.4015899999999</c:v>
                </c:pt>
                <c:pt idx="407">
                  <c:v>1618.4015899999999</c:v>
                </c:pt>
                <c:pt idx="408">
                  <c:v>1619.4015899999999</c:v>
                </c:pt>
                <c:pt idx="409">
                  <c:v>1620.4015899999999</c:v>
                </c:pt>
                <c:pt idx="410">
                  <c:v>1621.4015899999999</c:v>
                </c:pt>
                <c:pt idx="411">
                  <c:v>1622.4015899999999</c:v>
                </c:pt>
                <c:pt idx="412">
                  <c:v>1623.4015899999999</c:v>
                </c:pt>
                <c:pt idx="413">
                  <c:v>1624.4015899999999</c:v>
                </c:pt>
                <c:pt idx="414">
                  <c:v>1625.4015899999999</c:v>
                </c:pt>
                <c:pt idx="415">
                  <c:v>1626.4015899999999</c:v>
                </c:pt>
                <c:pt idx="416">
                  <c:v>1627.4015899999999</c:v>
                </c:pt>
                <c:pt idx="417">
                  <c:v>1628.4015899999999</c:v>
                </c:pt>
                <c:pt idx="418">
                  <c:v>1629.4015899999999</c:v>
                </c:pt>
                <c:pt idx="419">
                  <c:v>1630.4015899999999</c:v>
                </c:pt>
                <c:pt idx="420">
                  <c:v>1631.4015899999999</c:v>
                </c:pt>
                <c:pt idx="421">
                  <c:v>1632.4015899999999</c:v>
                </c:pt>
                <c:pt idx="422">
                  <c:v>1633.4015899999999</c:v>
                </c:pt>
                <c:pt idx="423">
                  <c:v>1634.4015899999999</c:v>
                </c:pt>
                <c:pt idx="424">
                  <c:v>1635.4015899999999</c:v>
                </c:pt>
                <c:pt idx="425">
                  <c:v>1636.4015899999999</c:v>
                </c:pt>
                <c:pt idx="426">
                  <c:v>1637.4015899999999</c:v>
                </c:pt>
                <c:pt idx="427">
                  <c:v>1638.4015899999999</c:v>
                </c:pt>
                <c:pt idx="428">
                  <c:v>1639.4015899999999</c:v>
                </c:pt>
                <c:pt idx="429">
                  <c:v>1640.4015899999999</c:v>
                </c:pt>
                <c:pt idx="430">
                  <c:v>1641.4015899999999</c:v>
                </c:pt>
                <c:pt idx="431">
                  <c:v>1642.4015899999999</c:v>
                </c:pt>
                <c:pt idx="432">
                  <c:v>1643.4015899999999</c:v>
                </c:pt>
                <c:pt idx="433">
                  <c:v>1644.4015899999999</c:v>
                </c:pt>
                <c:pt idx="434">
                  <c:v>1645.4015899999999</c:v>
                </c:pt>
                <c:pt idx="435">
                  <c:v>1646.4015899999999</c:v>
                </c:pt>
                <c:pt idx="436">
                  <c:v>1647.4015899999999</c:v>
                </c:pt>
                <c:pt idx="437">
                  <c:v>1648.4015899999999</c:v>
                </c:pt>
                <c:pt idx="438">
                  <c:v>1649.4015899999999</c:v>
                </c:pt>
                <c:pt idx="439">
                  <c:v>1650.4015899999999</c:v>
                </c:pt>
                <c:pt idx="440">
                  <c:v>1651.4015899999999</c:v>
                </c:pt>
                <c:pt idx="441">
                  <c:v>1652.4015899999999</c:v>
                </c:pt>
                <c:pt idx="442">
                  <c:v>1653.4015899999999</c:v>
                </c:pt>
                <c:pt idx="443">
                  <c:v>1654.4015899999999</c:v>
                </c:pt>
                <c:pt idx="444">
                  <c:v>1655.4015899999999</c:v>
                </c:pt>
                <c:pt idx="445">
                  <c:v>1656.4015899999999</c:v>
                </c:pt>
                <c:pt idx="446">
                  <c:v>1657.4015899999999</c:v>
                </c:pt>
                <c:pt idx="447">
                  <c:v>1658.4015899999999</c:v>
                </c:pt>
                <c:pt idx="448">
                  <c:v>1659.4015899999999</c:v>
                </c:pt>
                <c:pt idx="449">
                  <c:v>1660.4015899999999</c:v>
                </c:pt>
                <c:pt idx="450">
                  <c:v>1661.4015899999999</c:v>
                </c:pt>
                <c:pt idx="451">
                  <c:v>1662.4015899999999</c:v>
                </c:pt>
                <c:pt idx="452">
                  <c:v>1663.4015899999999</c:v>
                </c:pt>
                <c:pt idx="453">
                  <c:v>1664.4015899999999</c:v>
                </c:pt>
                <c:pt idx="454">
                  <c:v>1665.4015899999999</c:v>
                </c:pt>
                <c:pt idx="455">
                  <c:v>1666.4015899999999</c:v>
                </c:pt>
                <c:pt idx="456">
                  <c:v>1667.4015899999999</c:v>
                </c:pt>
                <c:pt idx="457">
                  <c:v>1668.4015899999999</c:v>
                </c:pt>
                <c:pt idx="458">
                  <c:v>1669.4015899999999</c:v>
                </c:pt>
                <c:pt idx="459">
                  <c:v>1670.4015899999999</c:v>
                </c:pt>
                <c:pt idx="460">
                  <c:v>1671.4015899999999</c:v>
                </c:pt>
                <c:pt idx="461">
                  <c:v>1672.4015899999999</c:v>
                </c:pt>
                <c:pt idx="462">
                  <c:v>1673.4015899999999</c:v>
                </c:pt>
                <c:pt idx="463">
                  <c:v>1674.4015899999999</c:v>
                </c:pt>
                <c:pt idx="464">
                  <c:v>1675.4015899999999</c:v>
                </c:pt>
                <c:pt idx="465">
                  <c:v>1676.4015899999999</c:v>
                </c:pt>
                <c:pt idx="466">
                  <c:v>1677.4015899999999</c:v>
                </c:pt>
                <c:pt idx="467">
                  <c:v>1678.4015899999999</c:v>
                </c:pt>
                <c:pt idx="468">
                  <c:v>1679.4015899999999</c:v>
                </c:pt>
                <c:pt idx="469">
                  <c:v>1680.4015899999999</c:v>
                </c:pt>
                <c:pt idx="470">
                  <c:v>1681.4015899999999</c:v>
                </c:pt>
                <c:pt idx="471">
                  <c:v>1682.4015899999999</c:v>
                </c:pt>
                <c:pt idx="472">
                  <c:v>1683.4015899999999</c:v>
                </c:pt>
                <c:pt idx="473">
                  <c:v>1684.4015899999999</c:v>
                </c:pt>
                <c:pt idx="474">
                  <c:v>1685.4015899999999</c:v>
                </c:pt>
                <c:pt idx="475">
                  <c:v>1686.4015899999999</c:v>
                </c:pt>
                <c:pt idx="476">
                  <c:v>1687.000407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'0.2 0.2'!$E$2</c:f>
              <c:strCache>
                <c:ptCount val="1"/>
                <c:pt idx="0">
                  <c:v>L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'0.2 0.2'!$E$3:$E$30</c:f>
              <c:numCache>
                <c:formatCode>0.00E+00</c:formatCode>
                <c:ptCount val="28"/>
                <c:pt idx="0">
                  <c:v>2.4782591000000001E-3</c:v>
                </c:pt>
                <c:pt idx="1">
                  <c:v>2.4882717E-3</c:v>
                </c:pt>
                <c:pt idx="2">
                  <c:v>2.3850519000000001E-2</c:v>
                </c:pt>
                <c:pt idx="3">
                  <c:v>4.8082377000000003E-2</c:v>
                </c:pt>
                <c:pt idx="4">
                  <c:v>7.5398837999999996E-2</c:v>
                </c:pt>
                <c:pt idx="5">
                  <c:v>9.8019403000000005E-2</c:v>
                </c:pt>
                <c:pt idx="6">
                  <c:v>0.12253430999999999</c:v>
                </c:pt>
                <c:pt idx="7">
                  <c:v>0.14898441000000001</c:v>
                </c:pt>
                <c:pt idx="8">
                  <c:v>0.18729772</c:v>
                </c:pt>
                <c:pt idx="9">
                  <c:v>0.21831865</c:v>
                </c:pt>
                <c:pt idx="10">
                  <c:v>0.26268997999999999</c:v>
                </c:pt>
                <c:pt idx="11">
                  <c:v>0.29817602999999998</c:v>
                </c:pt>
                <c:pt idx="12">
                  <c:v>0.33549508</c:v>
                </c:pt>
                <c:pt idx="13">
                  <c:v>0.37458201000000002</c:v>
                </c:pt>
                <c:pt idx="14">
                  <c:v>0.41536355000000003</c:v>
                </c:pt>
                <c:pt idx="15">
                  <c:v>0.45776075999999999</c:v>
                </c:pt>
                <c:pt idx="16">
                  <c:v>0.50169127999999996</c:v>
                </c:pt>
                <c:pt idx="17">
                  <c:v>0.54707132999999997</c:v>
                </c:pt>
                <c:pt idx="18">
                  <c:v>0.60968862999999995</c:v>
                </c:pt>
                <c:pt idx="19">
                  <c:v>0.65812864999999998</c:v>
                </c:pt>
                <c:pt idx="20">
                  <c:v>0.72453546000000002</c:v>
                </c:pt>
                <c:pt idx="21">
                  <c:v>0.77560907000000001</c:v>
                </c:pt>
                <c:pt idx="22">
                  <c:v>0.82769181999999997</c:v>
                </c:pt>
                <c:pt idx="23">
                  <c:v>0.89859199000000001</c:v>
                </c:pt>
                <c:pt idx="24">
                  <c:v>0.95278034</c:v>
                </c:pt>
                <c:pt idx="25">
                  <c:v>0.99999404999999997</c:v>
                </c:pt>
                <c:pt idx="26">
                  <c:v>0.99999994999999997</c:v>
                </c:pt>
                <c:pt idx="27">
                  <c:v>0.99999994999999997</c:v>
                </c:pt>
              </c:numCache>
            </c:numRef>
          </c:xVal>
          <c:yVal>
            <c:numRef>
              <c:f>'0.2 0.2'!$G$3:$G$30</c:f>
              <c:numCache>
                <c:formatCode>0.00E+00</c:formatCode>
                <c:ptCount val="28"/>
                <c:pt idx="0">
                  <c:v>1213.9065238999999</c:v>
                </c:pt>
                <c:pt idx="1">
                  <c:v>1213.9165905</c:v>
                </c:pt>
                <c:pt idx="2">
                  <c:v>1234.4926972000001</c:v>
                </c:pt>
                <c:pt idx="3">
                  <c:v>1255.964559</c:v>
                </c:pt>
                <c:pt idx="4">
                  <c:v>1278.2709362999999</c:v>
                </c:pt>
                <c:pt idx="5">
                  <c:v>1295.4995058</c:v>
                </c:pt>
                <c:pt idx="6">
                  <c:v>1313.1097494999999</c:v>
                </c:pt>
                <c:pt idx="7">
                  <c:v>1331.0551359999999</c:v>
                </c:pt>
                <c:pt idx="8">
                  <c:v>1355.4169251999999</c:v>
                </c:pt>
                <c:pt idx="9">
                  <c:v>1373.9466620999999</c:v>
                </c:pt>
                <c:pt idx="10">
                  <c:v>1398.8981831000001</c:v>
                </c:pt>
                <c:pt idx="11">
                  <c:v>1417.7301943</c:v>
                </c:pt>
                <c:pt idx="12">
                  <c:v>1436.6107950999999</c:v>
                </c:pt>
                <c:pt idx="13">
                  <c:v>1455.4963647</c:v>
                </c:pt>
                <c:pt idx="14">
                  <c:v>1474.347546</c:v>
                </c:pt>
                <c:pt idx="15">
                  <c:v>1493.1295405000001</c:v>
                </c:pt>
                <c:pt idx="16">
                  <c:v>1511.8121772</c:v>
                </c:pt>
                <c:pt idx="17">
                  <c:v>1530.3698032</c:v>
                </c:pt>
                <c:pt idx="18">
                  <c:v>1554.8824689999999</c:v>
                </c:pt>
                <c:pt idx="19">
                  <c:v>1573.0720280999999</c:v>
                </c:pt>
                <c:pt idx="20">
                  <c:v>1597.0405221999999</c:v>
                </c:pt>
                <c:pt idx="21">
                  <c:v>1614.7916482000001</c:v>
                </c:pt>
                <c:pt idx="22">
                  <c:v>1632.3424457000001</c:v>
                </c:pt>
                <c:pt idx="23">
                  <c:v>1655.4248998</c:v>
                </c:pt>
                <c:pt idx="24">
                  <c:v>1672.4950173</c:v>
                </c:pt>
                <c:pt idx="25">
                  <c:v>1686.9985985999999</c:v>
                </c:pt>
                <c:pt idx="26">
                  <c:v>1687.0003916999999</c:v>
                </c:pt>
                <c:pt idx="27">
                  <c:v>1687.0003916999999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'0.2 0.2'!$F$2</c:f>
              <c:strCache>
                <c:ptCount val="1"/>
                <c:pt idx="0">
                  <c:v>s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'0.2 0.2'!$F$3:$F$30</c:f>
              <c:numCache>
                <c:formatCode>0.00E+00</c:formatCode>
                <c:ptCount val="28"/>
                <c:pt idx="0">
                  <c:v>0.01</c:v>
                </c:pt>
                <c:pt idx="1">
                  <c:v>1.0039987E-2</c:v>
                </c:pt>
                <c:pt idx="2">
                  <c:v>8.8577740000000002E-2</c:v>
                </c:pt>
                <c:pt idx="3">
                  <c:v>0.16424588000000001</c:v>
                </c:pt>
                <c:pt idx="4">
                  <c:v>0.21898321000000001</c:v>
                </c:pt>
                <c:pt idx="5">
                  <c:v>0.28913386000000002</c:v>
                </c:pt>
                <c:pt idx="6">
                  <c:v>0.33954394999999998</c:v>
                </c:pt>
                <c:pt idx="7">
                  <c:v>0.38801885000000003</c:v>
                </c:pt>
                <c:pt idx="8">
                  <c:v>0.44960554000000003</c:v>
                </c:pt>
                <c:pt idx="9">
                  <c:v>0.49350960999999999</c:v>
                </c:pt>
                <c:pt idx="10">
                  <c:v>0.53547487999999999</c:v>
                </c:pt>
                <c:pt idx="11">
                  <c:v>0.57553750999999997</c:v>
                </c:pt>
                <c:pt idx="12">
                  <c:v>0.62608317999999996</c:v>
                </c:pt>
                <c:pt idx="13">
                  <c:v>0.66192125000000002</c:v>
                </c:pt>
                <c:pt idx="14">
                  <c:v>0.69606471000000003</c:v>
                </c:pt>
                <c:pt idx="15">
                  <c:v>0.72859249999999998</c:v>
                </c:pt>
                <c:pt idx="16">
                  <c:v>0.75958698000000002</c:v>
                </c:pt>
                <c:pt idx="17">
                  <c:v>0.78913193000000004</c:v>
                </c:pt>
                <c:pt idx="18">
                  <c:v>0.82641463000000004</c:v>
                </c:pt>
                <c:pt idx="19">
                  <c:v>0.85289961000000003</c:v>
                </c:pt>
                <c:pt idx="20">
                  <c:v>0.87820609000000005</c:v>
                </c:pt>
                <c:pt idx="21">
                  <c:v>0.90240922999999995</c:v>
                </c:pt>
                <c:pt idx="22">
                  <c:v>0.92558032999999995</c:v>
                </c:pt>
                <c:pt idx="23">
                  <c:v>0.94778667000000005</c:v>
                </c:pt>
                <c:pt idx="24">
                  <c:v>0.96909137999999995</c:v>
                </c:pt>
                <c:pt idx="25">
                  <c:v>0.98955346</c:v>
                </c:pt>
                <c:pt idx="26">
                  <c:v>0.99989552000000004</c:v>
                </c:pt>
                <c:pt idx="27">
                  <c:v>0.99999987999999995</c:v>
                </c:pt>
              </c:numCache>
            </c:numRef>
          </c:xVal>
          <c:yVal>
            <c:numRef>
              <c:f>'0.2 0.2'!$G$3:$G$30</c:f>
              <c:numCache>
                <c:formatCode>0.00E+00</c:formatCode>
                <c:ptCount val="28"/>
                <c:pt idx="0">
                  <c:v>1213.9065238999999</c:v>
                </c:pt>
                <c:pt idx="1">
                  <c:v>1213.9165905</c:v>
                </c:pt>
                <c:pt idx="2">
                  <c:v>1234.4926972000001</c:v>
                </c:pt>
                <c:pt idx="3">
                  <c:v>1255.964559</c:v>
                </c:pt>
                <c:pt idx="4">
                  <c:v>1278.2709362999999</c:v>
                </c:pt>
                <c:pt idx="5">
                  <c:v>1295.4995058</c:v>
                </c:pt>
                <c:pt idx="6">
                  <c:v>1313.1097494999999</c:v>
                </c:pt>
                <c:pt idx="7">
                  <c:v>1331.0551359999999</c:v>
                </c:pt>
                <c:pt idx="8">
                  <c:v>1355.4169251999999</c:v>
                </c:pt>
                <c:pt idx="9">
                  <c:v>1373.9466620999999</c:v>
                </c:pt>
                <c:pt idx="10">
                  <c:v>1398.8981831000001</c:v>
                </c:pt>
                <c:pt idx="11">
                  <c:v>1417.7301943</c:v>
                </c:pt>
                <c:pt idx="12">
                  <c:v>1436.6107950999999</c:v>
                </c:pt>
                <c:pt idx="13">
                  <c:v>1455.4963647</c:v>
                </c:pt>
                <c:pt idx="14">
                  <c:v>1474.347546</c:v>
                </c:pt>
                <c:pt idx="15">
                  <c:v>1493.1295405000001</c:v>
                </c:pt>
                <c:pt idx="16">
                  <c:v>1511.8121772</c:v>
                </c:pt>
                <c:pt idx="17">
                  <c:v>1530.3698032</c:v>
                </c:pt>
                <c:pt idx="18">
                  <c:v>1554.8824689999999</c:v>
                </c:pt>
                <c:pt idx="19">
                  <c:v>1573.0720280999999</c:v>
                </c:pt>
                <c:pt idx="20">
                  <c:v>1597.0405221999999</c:v>
                </c:pt>
                <c:pt idx="21">
                  <c:v>1614.7916482000001</c:v>
                </c:pt>
                <c:pt idx="22">
                  <c:v>1632.3424457000001</c:v>
                </c:pt>
                <c:pt idx="23">
                  <c:v>1655.4248998</c:v>
                </c:pt>
                <c:pt idx="24">
                  <c:v>1672.4950173</c:v>
                </c:pt>
                <c:pt idx="25">
                  <c:v>1686.9985985999999</c:v>
                </c:pt>
                <c:pt idx="26">
                  <c:v>1687.0003916999999</c:v>
                </c:pt>
                <c:pt idx="27">
                  <c:v>1687.0003916999999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250752"/>
        <c:axId val="42251328"/>
      </c:scatterChart>
      <c:valAx>
        <c:axId val="42250752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altLang="en-US" sz="1200"/>
                  <a:t>Si(at%)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2251328"/>
        <c:crosses val="autoZero"/>
        <c:crossBetween val="midCat"/>
      </c:valAx>
      <c:valAx>
        <c:axId val="42251328"/>
        <c:scaling>
          <c:orientation val="minMax"/>
          <c:max val="1700"/>
          <c:min val="1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altLang="en-US" sz="1200"/>
                  <a:t>Temperature(K)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225075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Si-Ge phase diagram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'0.2 0.2'!$B$2</c:f>
              <c:strCache>
                <c:ptCount val="1"/>
                <c:pt idx="0">
                  <c:v>Si_Liquid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  <c:spPr>
              <a:ln>
                <a:noFill/>
              </a:ln>
            </c:spPr>
          </c:marker>
          <c:xVal>
            <c:numRef>
              <c:f>'0.2 0.2'!$B$3:$B$479</c:f>
              <c:numCache>
                <c:formatCode>General</c:formatCode>
                <c:ptCount val="477"/>
                <c:pt idx="0">
                  <c:v>0</c:v>
                </c:pt>
                <c:pt idx="1">
                  <c:v>9.859999999999999E-4</c:v>
                </c:pt>
                <c:pt idx="2">
                  <c:v>1.977E-3</c:v>
                </c:pt>
                <c:pt idx="3">
                  <c:v>2.9710000000000001E-3</c:v>
                </c:pt>
                <c:pt idx="4">
                  <c:v>3.9699999999999996E-3</c:v>
                </c:pt>
                <c:pt idx="5">
                  <c:v>4.973E-3</c:v>
                </c:pt>
                <c:pt idx="6">
                  <c:v>5.9800000000000001E-3</c:v>
                </c:pt>
                <c:pt idx="7">
                  <c:v>6.992E-3</c:v>
                </c:pt>
                <c:pt idx="8">
                  <c:v>8.0070000000000002E-3</c:v>
                </c:pt>
                <c:pt idx="9">
                  <c:v>9.0270000000000003E-3</c:v>
                </c:pt>
                <c:pt idx="10">
                  <c:v>1.0050999999999999E-2</c:v>
                </c:pt>
                <c:pt idx="11">
                  <c:v>1.108E-2</c:v>
                </c:pt>
                <c:pt idx="12">
                  <c:v>1.2112E-2</c:v>
                </c:pt>
                <c:pt idx="13">
                  <c:v>1.3148999999999999E-2</c:v>
                </c:pt>
                <c:pt idx="14">
                  <c:v>1.4189999999999999E-2</c:v>
                </c:pt>
                <c:pt idx="15">
                  <c:v>1.5235E-2</c:v>
                </c:pt>
                <c:pt idx="16">
                  <c:v>1.6285000000000001E-2</c:v>
                </c:pt>
                <c:pt idx="17">
                  <c:v>1.7339E-2</c:v>
                </c:pt>
                <c:pt idx="18">
                  <c:v>1.8397E-2</c:v>
                </c:pt>
                <c:pt idx="19">
                  <c:v>1.9459000000000001E-2</c:v>
                </c:pt>
                <c:pt idx="20">
                  <c:v>2.0525999999999999E-2</c:v>
                </c:pt>
                <c:pt idx="21">
                  <c:v>2.1597000000000002E-2</c:v>
                </c:pt>
                <c:pt idx="22">
                  <c:v>2.2672000000000001E-2</c:v>
                </c:pt>
                <c:pt idx="23">
                  <c:v>2.3751999999999999E-2</c:v>
                </c:pt>
                <c:pt idx="24">
                  <c:v>2.4836E-2</c:v>
                </c:pt>
                <c:pt idx="25">
                  <c:v>2.5923999999999999E-2</c:v>
                </c:pt>
                <c:pt idx="26">
                  <c:v>2.7015999999999998E-2</c:v>
                </c:pt>
                <c:pt idx="27">
                  <c:v>2.8112999999999999E-2</c:v>
                </c:pt>
                <c:pt idx="28">
                  <c:v>2.9214E-2</c:v>
                </c:pt>
                <c:pt idx="29">
                  <c:v>3.0318999999999999E-2</c:v>
                </c:pt>
                <c:pt idx="30">
                  <c:v>3.1428999999999999E-2</c:v>
                </c:pt>
                <c:pt idx="31">
                  <c:v>3.2543000000000002E-2</c:v>
                </c:pt>
                <c:pt idx="32">
                  <c:v>3.3661999999999997E-2</c:v>
                </c:pt>
                <c:pt idx="33">
                  <c:v>3.4784000000000002E-2</c:v>
                </c:pt>
                <c:pt idx="34">
                  <c:v>3.5910999999999998E-2</c:v>
                </c:pt>
                <c:pt idx="35">
                  <c:v>3.7043E-2</c:v>
                </c:pt>
                <c:pt idx="36">
                  <c:v>3.8177999999999997E-2</c:v>
                </c:pt>
                <c:pt idx="37">
                  <c:v>3.9317999999999999E-2</c:v>
                </c:pt>
                <c:pt idx="38">
                  <c:v>4.0462999999999999E-2</c:v>
                </c:pt>
                <c:pt idx="39">
                  <c:v>4.1612000000000003E-2</c:v>
                </c:pt>
                <c:pt idx="40">
                  <c:v>4.2764999999999997E-2</c:v>
                </c:pt>
                <c:pt idx="41">
                  <c:v>4.3922000000000003E-2</c:v>
                </c:pt>
                <c:pt idx="42">
                  <c:v>4.5083999999999999E-2</c:v>
                </c:pt>
                <c:pt idx="43">
                  <c:v>4.6251E-2</c:v>
                </c:pt>
                <c:pt idx="44">
                  <c:v>4.7420999999999998E-2</c:v>
                </c:pt>
                <c:pt idx="45">
                  <c:v>4.8596E-2</c:v>
                </c:pt>
                <c:pt idx="46">
                  <c:v>4.9776000000000001E-2</c:v>
                </c:pt>
                <c:pt idx="47">
                  <c:v>5.0958999999999997E-2</c:v>
                </c:pt>
                <c:pt idx="48">
                  <c:v>5.2148E-2</c:v>
                </c:pt>
                <c:pt idx="49">
                  <c:v>5.3339999999999999E-2</c:v>
                </c:pt>
                <c:pt idx="50">
                  <c:v>5.4537000000000002E-2</c:v>
                </c:pt>
                <c:pt idx="51">
                  <c:v>5.5738999999999997E-2</c:v>
                </c:pt>
                <c:pt idx="52">
                  <c:v>5.6945000000000003E-2</c:v>
                </c:pt>
                <c:pt idx="53">
                  <c:v>5.8154999999999998E-2</c:v>
                </c:pt>
                <c:pt idx="54">
                  <c:v>5.9369999999999999E-2</c:v>
                </c:pt>
                <c:pt idx="55">
                  <c:v>6.0588999999999997E-2</c:v>
                </c:pt>
                <c:pt idx="56">
                  <c:v>6.1811999999999999E-2</c:v>
                </c:pt>
                <c:pt idx="57">
                  <c:v>6.3039999999999999E-2</c:v>
                </c:pt>
                <c:pt idx="58">
                  <c:v>6.4272999999999997E-2</c:v>
                </c:pt>
                <c:pt idx="59">
                  <c:v>6.5509999999999999E-2</c:v>
                </c:pt>
                <c:pt idx="60">
                  <c:v>6.6751000000000005E-2</c:v>
                </c:pt>
                <c:pt idx="61">
                  <c:v>6.7997000000000002E-2</c:v>
                </c:pt>
                <c:pt idx="62">
                  <c:v>6.9247000000000003E-2</c:v>
                </c:pt>
                <c:pt idx="63">
                  <c:v>7.0501999999999995E-2</c:v>
                </c:pt>
                <c:pt idx="64">
                  <c:v>7.1761000000000005E-2</c:v>
                </c:pt>
                <c:pt idx="65">
                  <c:v>7.3024000000000006E-2</c:v>
                </c:pt>
                <c:pt idx="66">
                  <c:v>7.4291999999999997E-2</c:v>
                </c:pt>
                <c:pt idx="67">
                  <c:v>7.5564999999999993E-2</c:v>
                </c:pt>
                <c:pt idx="68">
                  <c:v>7.6841999999999994E-2</c:v>
                </c:pt>
                <c:pt idx="69">
                  <c:v>7.8123999999999999E-2</c:v>
                </c:pt>
                <c:pt idx="70">
                  <c:v>7.9409999999999994E-2</c:v>
                </c:pt>
                <c:pt idx="71">
                  <c:v>8.0699999999999994E-2</c:v>
                </c:pt>
                <c:pt idx="72">
                  <c:v>8.1994999999999998E-2</c:v>
                </c:pt>
                <c:pt idx="73">
                  <c:v>8.3294999999999994E-2</c:v>
                </c:pt>
                <c:pt idx="74">
                  <c:v>8.4598999999999994E-2</c:v>
                </c:pt>
                <c:pt idx="75">
                  <c:v>8.5906999999999997E-2</c:v>
                </c:pt>
                <c:pt idx="76">
                  <c:v>8.7220000000000006E-2</c:v>
                </c:pt>
                <c:pt idx="77">
                  <c:v>8.8538000000000006E-2</c:v>
                </c:pt>
                <c:pt idx="78">
                  <c:v>8.9859999999999995E-2</c:v>
                </c:pt>
                <c:pt idx="79">
                  <c:v>9.1186000000000003E-2</c:v>
                </c:pt>
                <c:pt idx="80">
                  <c:v>9.2517000000000002E-2</c:v>
                </c:pt>
                <c:pt idx="81">
                  <c:v>9.3853000000000006E-2</c:v>
                </c:pt>
                <c:pt idx="82">
                  <c:v>9.5193E-2</c:v>
                </c:pt>
                <c:pt idx="83">
                  <c:v>9.6536999999999998E-2</c:v>
                </c:pt>
                <c:pt idx="84">
                  <c:v>9.7887000000000002E-2</c:v>
                </c:pt>
                <c:pt idx="85">
                  <c:v>9.9239999999999995E-2</c:v>
                </c:pt>
                <c:pt idx="86">
                  <c:v>0.10059899999999999</c:v>
                </c:pt>
                <c:pt idx="87">
                  <c:v>0.101962</c:v>
                </c:pt>
                <c:pt idx="88">
                  <c:v>0.103329</c:v>
                </c:pt>
                <c:pt idx="89">
                  <c:v>0.104701</c:v>
                </c:pt>
                <c:pt idx="90">
                  <c:v>0.106077</c:v>
                </c:pt>
                <c:pt idx="91">
                  <c:v>0.107458</c:v>
                </c:pt>
                <c:pt idx="92">
                  <c:v>0.108844</c:v>
                </c:pt>
                <c:pt idx="93">
                  <c:v>0.110234</c:v>
                </c:pt>
                <c:pt idx="94">
                  <c:v>0.11162900000000001</c:v>
                </c:pt>
                <c:pt idx="95">
                  <c:v>0.113028</c:v>
                </c:pt>
                <c:pt idx="96">
                  <c:v>0.11443200000000001</c:v>
                </c:pt>
                <c:pt idx="97">
                  <c:v>0.115841</c:v>
                </c:pt>
                <c:pt idx="98">
                  <c:v>0.117254</c:v>
                </c:pt>
                <c:pt idx="99">
                  <c:v>0.118671</c:v>
                </c:pt>
                <c:pt idx="100">
                  <c:v>0.12009400000000001</c:v>
                </c:pt>
                <c:pt idx="101">
                  <c:v>0.121521</c:v>
                </c:pt>
                <c:pt idx="102">
                  <c:v>0.12295200000000001</c:v>
                </c:pt>
                <c:pt idx="103">
                  <c:v>0.124388</c:v>
                </c:pt>
                <c:pt idx="104">
                  <c:v>0.125829</c:v>
                </c:pt>
                <c:pt idx="105">
                  <c:v>0.127274</c:v>
                </c:pt>
                <c:pt idx="106">
                  <c:v>0.12872400000000001</c:v>
                </c:pt>
                <c:pt idx="107">
                  <c:v>0.13017899999999999</c:v>
                </c:pt>
                <c:pt idx="108">
                  <c:v>0.13163800000000001</c:v>
                </c:pt>
                <c:pt idx="109">
                  <c:v>0.133102</c:v>
                </c:pt>
                <c:pt idx="110">
                  <c:v>0.13457</c:v>
                </c:pt>
                <c:pt idx="111">
                  <c:v>0.136043</c:v>
                </c:pt>
                <c:pt idx="112">
                  <c:v>0.137521</c:v>
                </c:pt>
                <c:pt idx="113">
                  <c:v>0.13900299999999999</c:v>
                </c:pt>
                <c:pt idx="114">
                  <c:v>0.14049</c:v>
                </c:pt>
                <c:pt idx="115">
                  <c:v>0.141982</c:v>
                </c:pt>
                <c:pt idx="116">
                  <c:v>0.14347799999999999</c:v>
                </c:pt>
                <c:pt idx="117">
                  <c:v>0.144979</c:v>
                </c:pt>
                <c:pt idx="118">
                  <c:v>0.146484</c:v>
                </c:pt>
                <c:pt idx="119">
                  <c:v>0.14799399999999999</c:v>
                </c:pt>
                <c:pt idx="120">
                  <c:v>0.149509</c:v>
                </c:pt>
                <c:pt idx="121">
                  <c:v>0.151029</c:v>
                </c:pt>
                <c:pt idx="122">
                  <c:v>0.15255299999999999</c:v>
                </c:pt>
                <c:pt idx="123">
                  <c:v>0.154082</c:v>
                </c:pt>
                <c:pt idx="124">
                  <c:v>0.155615</c:v>
                </c:pt>
                <c:pt idx="125">
                  <c:v>0.15715399999999999</c:v>
                </c:pt>
                <c:pt idx="126">
                  <c:v>0.158696</c:v>
                </c:pt>
                <c:pt idx="127">
                  <c:v>0.160244</c:v>
                </c:pt>
                <c:pt idx="128">
                  <c:v>0.161796</c:v>
                </c:pt>
                <c:pt idx="129">
                  <c:v>0.163353</c:v>
                </c:pt>
                <c:pt idx="130">
                  <c:v>0.16491500000000001</c:v>
                </c:pt>
                <c:pt idx="131">
                  <c:v>0.16648099999999999</c:v>
                </c:pt>
                <c:pt idx="132">
                  <c:v>0.16805200000000001</c:v>
                </c:pt>
                <c:pt idx="133">
                  <c:v>0.169628</c:v>
                </c:pt>
                <c:pt idx="134">
                  <c:v>0.171208</c:v>
                </c:pt>
                <c:pt idx="135">
                  <c:v>0.172794</c:v>
                </c:pt>
                <c:pt idx="136">
                  <c:v>0.17438300000000001</c:v>
                </c:pt>
                <c:pt idx="137">
                  <c:v>0.175978</c:v>
                </c:pt>
                <c:pt idx="138">
                  <c:v>0.17757700000000001</c:v>
                </c:pt>
                <c:pt idx="139">
                  <c:v>0.17918100000000001</c:v>
                </c:pt>
                <c:pt idx="140">
                  <c:v>0.18079000000000001</c:v>
                </c:pt>
                <c:pt idx="141">
                  <c:v>0.18240300000000001</c:v>
                </c:pt>
                <c:pt idx="142">
                  <c:v>0.18402199999999999</c:v>
                </c:pt>
                <c:pt idx="143">
                  <c:v>0.185644</c:v>
                </c:pt>
                <c:pt idx="144">
                  <c:v>0.18727199999999999</c:v>
                </c:pt>
                <c:pt idx="145">
                  <c:v>0.18890399999999999</c:v>
                </c:pt>
                <c:pt idx="146">
                  <c:v>0.19054199999999999</c:v>
                </c:pt>
                <c:pt idx="147">
                  <c:v>0.19218299999999999</c:v>
                </c:pt>
                <c:pt idx="148">
                  <c:v>0.19383</c:v>
                </c:pt>
                <c:pt idx="149">
                  <c:v>0.19548099999999999</c:v>
                </c:pt>
                <c:pt idx="150">
                  <c:v>0.19713700000000001</c:v>
                </c:pt>
                <c:pt idx="151">
                  <c:v>0.198798</c:v>
                </c:pt>
                <c:pt idx="152">
                  <c:v>0.200464</c:v>
                </c:pt>
                <c:pt idx="153">
                  <c:v>0.20213400000000001</c:v>
                </c:pt>
                <c:pt idx="154">
                  <c:v>0.20380899999999999</c:v>
                </c:pt>
                <c:pt idx="155">
                  <c:v>0.205489</c:v>
                </c:pt>
                <c:pt idx="156">
                  <c:v>0.207174</c:v>
                </c:pt>
                <c:pt idx="157">
                  <c:v>0.20886299999999999</c:v>
                </c:pt>
                <c:pt idx="158">
                  <c:v>0.210558</c:v>
                </c:pt>
                <c:pt idx="159">
                  <c:v>0.212257</c:v>
                </c:pt>
                <c:pt idx="160">
                  <c:v>0.21396000000000001</c:v>
                </c:pt>
                <c:pt idx="161">
                  <c:v>0.215669</c:v>
                </c:pt>
                <c:pt idx="162">
                  <c:v>0.21738199999999999</c:v>
                </c:pt>
                <c:pt idx="163">
                  <c:v>0.21909999999999999</c:v>
                </c:pt>
                <c:pt idx="164">
                  <c:v>0.22082299999999999</c:v>
                </c:pt>
                <c:pt idx="165">
                  <c:v>0.222551</c:v>
                </c:pt>
                <c:pt idx="166">
                  <c:v>0.22428300000000001</c:v>
                </c:pt>
                <c:pt idx="167">
                  <c:v>0.22602</c:v>
                </c:pt>
                <c:pt idx="168">
                  <c:v>0.22776299999999999</c:v>
                </c:pt>
                <c:pt idx="169">
                  <c:v>0.22950899999999999</c:v>
                </c:pt>
                <c:pt idx="170">
                  <c:v>0.23126099999999999</c:v>
                </c:pt>
                <c:pt idx="171">
                  <c:v>0.233018</c:v>
                </c:pt>
                <c:pt idx="172">
                  <c:v>0.23477899999999999</c:v>
                </c:pt>
                <c:pt idx="173">
                  <c:v>0.23654500000000001</c:v>
                </c:pt>
                <c:pt idx="174">
                  <c:v>0.238316</c:v>
                </c:pt>
                <c:pt idx="175">
                  <c:v>0.240092</c:v>
                </c:pt>
                <c:pt idx="176">
                  <c:v>0.241872</c:v>
                </c:pt>
                <c:pt idx="177">
                  <c:v>0.24365700000000001</c:v>
                </c:pt>
                <c:pt idx="178">
                  <c:v>0.245448</c:v>
                </c:pt>
                <c:pt idx="179">
                  <c:v>0.24724299999999999</c:v>
                </c:pt>
                <c:pt idx="180">
                  <c:v>0.24904299999999999</c:v>
                </c:pt>
                <c:pt idx="181">
                  <c:v>0.25084699999999999</c:v>
                </c:pt>
                <c:pt idx="182">
                  <c:v>0.25265700000000002</c:v>
                </c:pt>
                <c:pt idx="183">
                  <c:v>0.254471</c:v>
                </c:pt>
                <c:pt idx="184">
                  <c:v>0.25629000000000002</c:v>
                </c:pt>
                <c:pt idx="185">
                  <c:v>0.25811400000000001</c:v>
                </c:pt>
                <c:pt idx="186">
                  <c:v>0.25994299999999998</c:v>
                </c:pt>
                <c:pt idx="187">
                  <c:v>0.26177699999999998</c:v>
                </c:pt>
                <c:pt idx="188">
                  <c:v>0.26361499999999999</c:v>
                </c:pt>
                <c:pt idx="189">
                  <c:v>0.265459</c:v>
                </c:pt>
                <c:pt idx="190">
                  <c:v>0.26730700000000002</c:v>
                </c:pt>
                <c:pt idx="191">
                  <c:v>0.26916000000000001</c:v>
                </c:pt>
                <c:pt idx="192">
                  <c:v>0.27101799999999998</c:v>
                </c:pt>
                <c:pt idx="193">
                  <c:v>0.27288099999999998</c:v>
                </c:pt>
                <c:pt idx="194">
                  <c:v>0.27474900000000002</c:v>
                </c:pt>
                <c:pt idx="195">
                  <c:v>0.27662100000000001</c:v>
                </c:pt>
                <c:pt idx="196">
                  <c:v>0.278499</c:v>
                </c:pt>
                <c:pt idx="197">
                  <c:v>0.28038099999999999</c:v>
                </c:pt>
                <c:pt idx="198">
                  <c:v>0.28226800000000002</c:v>
                </c:pt>
                <c:pt idx="199">
                  <c:v>0.28416000000000002</c:v>
                </c:pt>
                <c:pt idx="200">
                  <c:v>0.28605700000000001</c:v>
                </c:pt>
                <c:pt idx="201">
                  <c:v>0.28795900000000002</c:v>
                </c:pt>
                <c:pt idx="202">
                  <c:v>0.28986600000000001</c:v>
                </c:pt>
                <c:pt idx="203">
                  <c:v>0.29177700000000001</c:v>
                </c:pt>
                <c:pt idx="204">
                  <c:v>0.29369400000000001</c:v>
                </c:pt>
                <c:pt idx="205">
                  <c:v>0.29561500000000002</c:v>
                </c:pt>
                <c:pt idx="206">
                  <c:v>0.297541</c:v>
                </c:pt>
                <c:pt idx="207">
                  <c:v>0.29947200000000002</c:v>
                </c:pt>
                <c:pt idx="208">
                  <c:v>0.30140800000000001</c:v>
                </c:pt>
                <c:pt idx="209">
                  <c:v>0.30334899999999998</c:v>
                </c:pt>
                <c:pt idx="210">
                  <c:v>0.30529499999999998</c:v>
                </c:pt>
                <c:pt idx="211">
                  <c:v>0.30724600000000002</c:v>
                </c:pt>
                <c:pt idx="212">
                  <c:v>0.309201</c:v>
                </c:pt>
                <c:pt idx="213">
                  <c:v>0.31116199999999999</c:v>
                </c:pt>
                <c:pt idx="214">
                  <c:v>0.31312699999999999</c:v>
                </c:pt>
                <c:pt idx="215">
                  <c:v>0.31509799999999999</c:v>
                </c:pt>
                <c:pt idx="216">
                  <c:v>0.31707299999999999</c:v>
                </c:pt>
                <c:pt idx="217">
                  <c:v>0.31905299999999998</c:v>
                </c:pt>
                <c:pt idx="218">
                  <c:v>0.32103799999999999</c:v>
                </c:pt>
                <c:pt idx="219">
                  <c:v>0.32302799999999998</c:v>
                </c:pt>
                <c:pt idx="220">
                  <c:v>0.32502300000000001</c:v>
                </c:pt>
                <c:pt idx="221">
                  <c:v>0.32702300000000001</c:v>
                </c:pt>
                <c:pt idx="222">
                  <c:v>0.32902700000000001</c:v>
                </c:pt>
                <c:pt idx="223">
                  <c:v>0.33103700000000003</c:v>
                </c:pt>
                <c:pt idx="224">
                  <c:v>0.33305200000000001</c:v>
                </c:pt>
                <c:pt idx="225">
                  <c:v>0.33507100000000001</c:v>
                </c:pt>
                <c:pt idx="226">
                  <c:v>0.33709600000000001</c:v>
                </c:pt>
                <c:pt idx="227">
                  <c:v>0.33912500000000001</c:v>
                </c:pt>
                <c:pt idx="228">
                  <c:v>0.34115899999999999</c:v>
                </c:pt>
                <c:pt idx="229">
                  <c:v>0.34319899999999998</c:v>
                </c:pt>
                <c:pt idx="230">
                  <c:v>0.34524300000000002</c:v>
                </c:pt>
                <c:pt idx="231">
                  <c:v>0.34729199999999999</c:v>
                </c:pt>
                <c:pt idx="232">
                  <c:v>0.34934599999999999</c:v>
                </c:pt>
                <c:pt idx="233">
                  <c:v>0.35140500000000002</c:v>
                </c:pt>
                <c:pt idx="234">
                  <c:v>0.35346899999999998</c:v>
                </c:pt>
                <c:pt idx="235">
                  <c:v>0.35553800000000002</c:v>
                </c:pt>
                <c:pt idx="236">
                  <c:v>0.35761199999999999</c:v>
                </c:pt>
                <c:pt idx="237">
                  <c:v>0.35969000000000001</c:v>
                </c:pt>
                <c:pt idx="238">
                  <c:v>0.36177399999999998</c:v>
                </c:pt>
                <c:pt idx="239">
                  <c:v>0.36386299999999999</c:v>
                </c:pt>
                <c:pt idx="240">
                  <c:v>0.365956</c:v>
                </c:pt>
                <c:pt idx="241">
                  <c:v>0.36805500000000002</c:v>
                </c:pt>
                <c:pt idx="242">
                  <c:v>0.37015900000000002</c:v>
                </c:pt>
                <c:pt idx="243">
                  <c:v>0.37226700000000001</c:v>
                </c:pt>
                <c:pt idx="244">
                  <c:v>0.37438100000000002</c:v>
                </c:pt>
                <c:pt idx="245">
                  <c:v>0.37649899999999997</c:v>
                </c:pt>
                <c:pt idx="246">
                  <c:v>0.37862299999999999</c:v>
                </c:pt>
                <c:pt idx="247">
                  <c:v>0.38075100000000001</c:v>
                </c:pt>
                <c:pt idx="248">
                  <c:v>0.382884</c:v>
                </c:pt>
                <c:pt idx="249">
                  <c:v>0.385023</c:v>
                </c:pt>
                <c:pt idx="250">
                  <c:v>0.38716600000000001</c:v>
                </c:pt>
                <c:pt idx="251">
                  <c:v>0.38931399999999999</c:v>
                </c:pt>
                <c:pt idx="252">
                  <c:v>0.39146700000000001</c:v>
                </c:pt>
                <c:pt idx="253">
                  <c:v>0.39362599999999998</c:v>
                </c:pt>
                <c:pt idx="254">
                  <c:v>0.395789</c:v>
                </c:pt>
                <c:pt idx="255">
                  <c:v>0.39795700000000001</c:v>
                </c:pt>
                <c:pt idx="256">
                  <c:v>0.40012999999999999</c:v>
                </c:pt>
                <c:pt idx="257">
                  <c:v>0.402308</c:v>
                </c:pt>
                <c:pt idx="258">
                  <c:v>0.40449200000000002</c:v>
                </c:pt>
                <c:pt idx="259">
                  <c:v>0.40667999999999999</c:v>
                </c:pt>
                <c:pt idx="260">
                  <c:v>0.40887299999999999</c:v>
                </c:pt>
                <c:pt idx="261">
                  <c:v>0.41107100000000002</c:v>
                </c:pt>
                <c:pt idx="262">
                  <c:v>0.41327399999999997</c:v>
                </c:pt>
                <c:pt idx="263">
                  <c:v>0.41548200000000002</c:v>
                </c:pt>
                <c:pt idx="264">
                  <c:v>0.41769499999999998</c:v>
                </c:pt>
                <c:pt idx="265">
                  <c:v>0.41991299999999998</c:v>
                </c:pt>
                <c:pt idx="266">
                  <c:v>0.42213699999999998</c:v>
                </c:pt>
                <c:pt idx="267">
                  <c:v>0.42436499999999999</c:v>
                </c:pt>
                <c:pt idx="268">
                  <c:v>0.42659799999999998</c:v>
                </c:pt>
                <c:pt idx="269">
                  <c:v>0.42883599999999999</c:v>
                </c:pt>
                <c:pt idx="270">
                  <c:v>0.43107899999999999</c:v>
                </c:pt>
                <c:pt idx="271">
                  <c:v>0.43332700000000002</c:v>
                </c:pt>
                <c:pt idx="272">
                  <c:v>0.43558000000000002</c:v>
                </c:pt>
                <c:pt idx="273">
                  <c:v>0.437838</c:v>
                </c:pt>
                <c:pt idx="274">
                  <c:v>0.44010100000000002</c:v>
                </c:pt>
                <c:pt idx="275">
                  <c:v>0.44236999999999999</c:v>
                </c:pt>
                <c:pt idx="276">
                  <c:v>0.44464300000000001</c:v>
                </c:pt>
                <c:pt idx="277">
                  <c:v>0.44692100000000001</c:v>
                </c:pt>
                <c:pt idx="278">
                  <c:v>0.44920399999999999</c:v>
                </c:pt>
                <c:pt idx="279">
                  <c:v>0.451492</c:v>
                </c:pt>
                <c:pt idx="280">
                  <c:v>0.45378600000000002</c:v>
                </c:pt>
                <c:pt idx="281">
                  <c:v>0.45608399999999999</c:v>
                </c:pt>
                <c:pt idx="282">
                  <c:v>0.45838699999999999</c:v>
                </c:pt>
                <c:pt idx="283">
                  <c:v>0.46069500000000002</c:v>
                </c:pt>
                <c:pt idx="284">
                  <c:v>0.463009</c:v>
                </c:pt>
                <c:pt idx="285">
                  <c:v>0.46532699999999999</c:v>
                </c:pt>
                <c:pt idx="286">
                  <c:v>0.46765000000000001</c:v>
                </c:pt>
                <c:pt idx="287">
                  <c:v>0.46997899999999998</c:v>
                </c:pt>
                <c:pt idx="288">
                  <c:v>0.47231200000000001</c:v>
                </c:pt>
                <c:pt idx="289">
                  <c:v>0.47465099999999999</c:v>
                </c:pt>
                <c:pt idx="290">
                  <c:v>0.47699399999999997</c:v>
                </c:pt>
                <c:pt idx="291">
                  <c:v>0.47934300000000002</c:v>
                </c:pt>
                <c:pt idx="292">
                  <c:v>0.48169600000000001</c:v>
                </c:pt>
                <c:pt idx="293">
                  <c:v>0.48405500000000001</c:v>
                </c:pt>
                <c:pt idx="294">
                  <c:v>0.48641800000000002</c:v>
                </c:pt>
                <c:pt idx="295">
                  <c:v>0.48878700000000003</c:v>
                </c:pt>
                <c:pt idx="296">
                  <c:v>0.49116100000000001</c:v>
                </c:pt>
                <c:pt idx="297">
                  <c:v>0.49353999999999998</c:v>
                </c:pt>
                <c:pt idx="298">
                  <c:v>0.495923</c:v>
                </c:pt>
                <c:pt idx="299">
                  <c:v>0.49831199999999998</c:v>
                </c:pt>
                <c:pt idx="300">
                  <c:v>0.50070599999999998</c:v>
                </c:pt>
                <c:pt idx="301">
                  <c:v>0.50310500000000002</c:v>
                </c:pt>
                <c:pt idx="302">
                  <c:v>0.50550899999999999</c:v>
                </c:pt>
                <c:pt idx="303">
                  <c:v>0.50791799999999998</c:v>
                </c:pt>
                <c:pt idx="304">
                  <c:v>0.51033200000000001</c:v>
                </c:pt>
                <c:pt idx="305">
                  <c:v>0.51275099999999996</c:v>
                </c:pt>
                <c:pt idx="306">
                  <c:v>0.51517500000000005</c:v>
                </c:pt>
                <c:pt idx="307">
                  <c:v>0.51760499999999998</c:v>
                </c:pt>
                <c:pt idx="308">
                  <c:v>0.52003900000000003</c:v>
                </c:pt>
                <c:pt idx="309">
                  <c:v>0.522478</c:v>
                </c:pt>
                <c:pt idx="310">
                  <c:v>0.52492300000000003</c:v>
                </c:pt>
                <c:pt idx="311">
                  <c:v>0.52737199999999995</c:v>
                </c:pt>
                <c:pt idx="312">
                  <c:v>0.52982700000000005</c:v>
                </c:pt>
                <c:pt idx="313">
                  <c:v>0.53228600000000004</c:v>
                </c:pt>
                <c:pt idx="314">
                  <c:v>0.53475099999999998</c:v>
                </c:pt>
                <c:pt idx="315">
                  <c:v>0.53722000000000003</c:v>
                </c:pt>
                <c:pt idx="316">
                  <c:v>0.53969500000000004</c:v>
                </c:pt>
                <c:pt idx="317">
                  <c:v>0.54217499999999996</c:v>
                </c:pt>
                <c:pt idx="318">
                  <c:v>0.54466000000000003</c:v>
                </c:pt>
                <c:pt idx="319">
                  <c:v>0.54715000000000003</c:v>
                </c:pt>
                <c:pt idx="320">
                  <c:v>0.54964500000000005</c:v>
                </c:pt>
                <c:pt idx="321">
                  <c:v>0.552145</c:v>
                </c:pt>
                <c:pt idx="322">
                  <c:v>0.55464999999999998</c:v>
                </c:pt>
                <c:pt idx="323">
                  <c:v>0.55715999999999999</c:v>
                </c:pt>
                <c:pt idx="324">
                  <c:v>0.55967500000000003</c:v>
                </c:pt>
                <c:pt idx="325">
                  <c:v>0.56219600000000003</c:v>
                </c:pt>
                <c:pt idx="326">
                  <c:v>0.56472100000000003</c:v>
                </c:pt>
                <c:pt idx="327">
                  <c:v>0.56725199999999998</c:v>
                </c:pt>
                <c:pt idx="328">
                  <c:v>0.56978700000000004</c:v>
                </c:pt>
                <c:pt idx="329">
                  <c:v>0.57232799999999995</c:v>
                </c:pt>
                <c:pt idx="330">
                  <c:v>0.574874</c:v>
                </c:pt>
                <c:pt idx="331">
                  <c:v>0.57742400000000005</c:v>
                </c:pt>
                <c:pt idx="332">
                  <c:v>0.57998000000000005</c:v>
                </c:pt>
                <c:pt idx="333">
                  <c:v>0.58254099999999998</c:v>
                </c:pt>
                <c:pt idx="334">
                  <c:v>0.58510700000000004</c:v>
                </c:pt>
                <c:pt idx="335">
                  <c:v>0.58767800000000003</c:v>
                </c:pt>
                <c:pt idx="336">
                  <c:v>0.59025499999999997</c:v>
                </c:pt>
                <c:pt idx="337">
                  <c:v>0.59283600000000003</c:v>
                </c:pt>
                <c:pt idx="338">
                  <c:v>0.59542200000000001</c:v>
                </c:pt>
                <c:pt idx="339">
                  <c:v>0.59801400000000005</c:v>
                </c:pt>
                <c:pt idx="340">
                  <c:v>0.60060999999999998</c:v>
                </c:pt>
                <c:pt idx="341">
                  <c:v>0.60321199999999997</c:v>
                </c:pt>
                <c:pt idx="342">
                  <c:v>0.60581799999999997</c:v>
                </c:pt>
                <c:pt idx="343">
                  <c:v>0.60843000000000003</c:v>
                </c:pt>
                <c:pt idx="344">
                  <c:v>0.61104700000000001</c:v>
                </c:pt>
                <c:pt idx="345">
                  <c:v>0.61366900000000002</c:v>
                </c:pt>
                <c:pt idx="346">
                  <c:v>0.61629599999999995</c:v>
                </c:pt>
                <c:pt idx="347">
                  <c:v>0.61892800000000003</c:v>
                </c:pt>
                <c:pt idx="348">
                  <c:v>0.62156500000000003</c:v>
                </c:pt>
                <c:pt idx="349">
                  <c:v>0.62420799999999999</c:v>
                </c:pt>
                <c:pt idx="350">
                  <c:v>0.62685500000000005</c:v>
                </c:pt>
                <c:pt idx="351">
                  <c:v>0.62950799999999996</c:v>
                </c:pt>
                <c:pt idx="352">
                  <c:v>0.63216499999999998</c:v>
                </c:pt>
                <c:pt idx="353">
                  <c:v>0.63482799999999995</c:v>
                </c:pt>
                <c:pt idx="354">
                  <c:v>0.63749599999999995</c:v>
                </c:pt>
                <c:pt idx="355">
                  <c:v>0.64016799999999996</c:v>
                </c:pt>
                <c:pt idx="356">
                  <c:v>0.64284600000000003</c:v>
                </c:pt>
                <c:pt idx="357">
                  <c:v>0.64552900000000002</c:v>
                </c:pt>
                <c:pt idx="358">
                  <c:v>0.64821799999999996</c:v>
                </c:pt>
                <c:pt idx="359">
                  <c:v>0.65091100000000002</c:v>
                </c:pt>
                <c:pt idx="360">
                  <c:v>0.653609</c:v>
                </c:pt>
                <c:pt idx="361">
                  <c:v>0.65631300000000004</c:v>
                </c:pt>
                <c:pt idx="362">
                  <c:v>0.65902099999999997</c:v>
                </c:pt>
                <c:pt idx="363">
                  <c:v>0.66173499999999996</c:v>
                </c:pt>
                <c:pt idx="364">
                  <c:v>0.66445399999999999</c:v>
                </c:pt>
                <c:pt idx="365">
                  <c:v>0.66717700000000002</c:v>
                </c:pt>
                <c:pt idx="366">
                  <c:v>0.669906</c:v>
                </c:pt>
                <c:pt idx="367">
                  <c:v>0.67264000000000002</c:v>
                </c:pt>
                <c:pt idx="368">
                  <c:v>0.67537999999999998</c:v>
                </c:pt>
                <c:pt idx="369">
                  <c:v>0.67812399999999995</c:v>
                </c:pt>
                <c:pt idx="370">
                  <c:v>0.68087299999999995</c:v>
                </c:pt>
                <c:pt idx="371">
                  <c:v>0.68362800000000001</c:v>
                </c:pt>
                <c:pt idx="372">
                  <c:v>0.68638699999999997</c:v>
                </c:pt>
                <c:pt idx="373">
                  <c:v>0.68915199999999999</c:v>
                </c:pt>
                <c:pt idx="374">
                  <c:v>0.69192200000000004</c:v>
                </c:pt>
                <c:pt idx="375">
                  <c:v>0.69469700000000001</c:v>
                </c:pt>
                <c:pt idx="376">
                  <c:v>0.69747700000000001</c:v>
                </c:pt>
                <c:pt idx="377">
                  <c:v>0.70026200000000005</c:v>
                </c:pt>
                <c:pt idx="378">
                  <c:v>0.70305200000000001</c:v>
                </c:pt>
                <c:pt idx="379">
                  <c:v>0.705847</c:v>
                </c:pt>
                <c:pt idx="380">
                  <c:v>0.70864799999999994</c:v>
                </c:pt>
                <c:pt idx="381">
                  <c:v>0.711453</c:v>
                </c:pt>
                <c:pt idx="382">
                  <c:v>0.71426400000000001</c:v>
                </c:pt>
                <c:pt idx="383">
                  <c:v>0.71708000000000005</c:v>
                </c:pt>
                <c:pt idx="384">
                  <c:v>0.71990100000000001</c:v>
                </c:pt>
                <c:pt idx="385">
                  <c:v>0.72272700000000001</c:v>
                </c:pt>
                <c:pt idx="386">
                  <c:v>0.72555800000000004</c:v>
                </c:pt>
                <c:pt idx="387">
                  <c:v>0.72839399999999999</c:v>
                </c:pt>
                <c:pt idx="388">
                  <c:v>0.73123499999999997</c:v>
                </c:pt>
                <c:pt idx="389">
                  <c:v>0.73408200000000001</c:v>
                </c:pt>
                <c:pt idx="390">
                  <c:v>0.73693299999999995</c:v>
                </c:pt>
                <c:pt idx="391">
                  <c:v>0.73978999999999995</c:v>
                </c:pt>
                <c:pt idx="392">
                  <c:v>0.74265199999999998</c:v>
                </c:pt>
                <c:pt idx="393">
                  <c:v>0.74551900000000004</c:v>
                </c:pt>
                <c:pt idx="394">
                  <c:v>0.74839100000000003</c:v>
                </c:pt>
                <c:pt idx="395">
                  <c:v>0.75126800000000005</c:v>
                </c:pt>
                <c:pt idx="396">
                  <c:v>0.75414999999999999</c:v>
                </c:pt>
                <c:pt idx="397">
                  <c:v>0.75703699999999996</c:v>
                </c:pt>
                <c:pt idx="398">
                  <c:v>0.75992999999999999</c:v>
                </c:pt>
                <c:pt idx="399">
                  <c:v>0.76282700000000003</c:v>
                </c:pt>
                <c:pt idx="400">
                  <c:v>0.76573000000000002</c:v>
                </c:pt>
                <c:pt idx="401">
                  <c:v>0.76863800000000004</c:v>
                </c:pt>
                <c:pt idx="402">
                  <c:v>0.77155099999999999</c:v>
                </c:pt>
                <c:pt idx="403">
                  <c:v>0.77446899999999996</c:v>
                </c:pt>
                <c:pt idx="404">
                  <c:v>0.77739199999999997</c:v>
                </c:pt>
                <c:pt idx="405">
                  <c:v>0.78032000000000001</c:v>
                </c:pt>
                <c:pt idx="406">
                  <c:v>0.78325400000000001</c:v>
                </c:pt>
                <c:pt idx="407">
                  <c:v>0.786192</c:v>
                </c:pt>
                <c:pt idx="408">
                  <c:v>0.78913599999999995</c:v>
                </c:pt>
                <c:pt idx="409">
                  <c:v>0.79208500000000004</c:v>
                </c:pt>
                <c:pt idx="410">
                  <c:v>0.79503900000000005</c:v>
                </c:pt>
                <c:pt idx="411">
                  <c:v>0.79799799999999999</c:v>
                </c:pt>
                <c:pt idx="412">
                  <c:v>0.80096199999999995</c:v>
                </c:pt>
                <c:pt idx="413">
                  <c:v>0.80393099999999995</c:v>
                </c:pt>
                <c:pt idx="414">
                  <c:v>0.80690600000000001</c:v>
                </c:pt>
                <c:pt idx="415">
                  <c:v>0.80988499999999997</c:v>
                </c:pt>
                <c:pt idx="416">
                  <c:v>0.81286999999999998</c:v>
                </c:pt>
                <c:pt idx="417">
                  <c:v>0.815859</c:v>
                </c:pt>
                <c:pt idx="418">
                  <c:v>0.81885399999999997</c:v>
                </c:pt>
                <c:pt idx="419">
                  <c:v>0.82185399999999997</c:v>
                </c:pt>
                <c:pt idx="420">
                  <c:v>0.82485900000000001</c:v>
                </c:pt>
                <c:pt idx="421">
                  <c:v>0.82786999999999999</c:v>
                </c:pt>
                <c:pt idx="422">
                  <c:v>0.83088499999999998</c:v>
                </c:pt>
                <c:pt idx="423">
                  <c:v>0.83390500000000001</c:v>
                </c:pt>
                <c:pt idx="424">
                  <c:v>0.83693099999999998</c:v>
                </c:pt>
                <c:pt idx="425">
                  <c:v>0.83996199999999999</c:v>
                </c:pt>
                <c:pt idx="426">
                  <c:v>0.84299800000000003</c:v>
                </c:pt>
                <c:pt idx="427">
                  <c:v>0.84603899999999999</c:v>
                </c:pt>
                <c:pt idx="428">
                  <c:v>0.84908499999999998</c:v>
                </c:pt>
                <c:pt idx="429">
                  <c:v>0.852136</c:v>
                </c:pt>
                <c:pt idx="430">
                  <c:v>0.85519199999999995</c:v>
                </c:pt>
                <c:pt idx="431">
                  <c:v>0.85825399999999996</c:v>
                </c:pt>
                <c:pt idx="432">
                  <c:v>0.86131999999999997</c:v>
                </c:pt>
                <c:pt idx="433">
                  <c:v>0.86439200000000005</c:v>
                </c:pt>
                <c:pt idx="434">
                  <c:v>0.86746900000000005</c:v>
                </c:pt>
                <c:pt idx="435">
                  <c:v>0.87055099999999996</c:v>
                </c:pt>
                <c:pt idx="436">
                  <c:v>0.87363800000000003</c:v>
                </c:pt>
                <c:pt idx="437">
                  <c:v>0.87673000000000001</c:v>
                </c:pt>
                <c:pt idx="438">
                  <c:v>0.87982700000000003</c:v>
                </c:pt>
                <c:pt idx="439">
                  <c:v>0.88292999999999999</c:v>
                </c:pt>
                <c:pt idx="440">
                  <c:v>0.88603699999999996</c:v>
                </c:pt>
                <c:pt idx="441">
                  <c:v>0.88915</c:v>
                </c:pt>
                <c:pt idx="442">
                  <c:v>0.89226799999999995</c:v>
                </c:pt>
                <c:pt idx="443">
                  <c:v>0.89539100000000005</c:v>
                </c:pt>
                <c:pt idx="444">
                  <c:v>0.89851899999999996</c:v>
                </c:pt>
                <c:pt idx="445">
                  <c:v>0.90165200000000001</c:v>
                </c:pt>
                <c:pt idx="446">
                  <c:v>0.90478999999999998</c:v>
                </c:pt>
                <c:pt idx="447">
                  <c:v>0.90793400000000002</c:v>
                </c:pt>
                <c:pt idx="448">
                  <c:v>0.91108199999999995</c:v>
                </c:pt>
                <c:pt idx="449">
                  <c:v>0.91423600000000005</c:v>
                </c:pt>
                <c:pt idx="450">
                  <c:v>0.91739499999999996</c:v>
                </c:pt>
                <c:pt idx="451">
                  <c:v>0.92055900000000002</c:v>
                </c:pt>
                <c:pt idx="452">
                  <c:v>0.92372799999999999</c:v>
                </c:pt>
                <c:pt idx="453">
                  <c:v>0.926902</c:v>
                </c:pt>
                <c:pt idx="454">
                  <c:v>0.93008100000000005</c:v>
                </c:pt>
                <c:pt idx="455">
                  <c:v>0.93326600000000004</c:v>
                </c:pt>
                <c:pt idx="456">
                  <c:v>0.93645500000000004</c:v>
                </c:pt>
                <c:pt idx="457">
                  <c:v>0.93964999999999999</c:v>
                </c:pt>
                <c:pt idx="458">
                  <c:v>0.94284999999999997</c:v>
                </c:pt>
                <c:pt idx="459">
                  <c:v>0.94605399999999995</c:v>
                </c:pt>
                <c:pt idx="460">
                  <c:v>0.949264</c:v>
                </c:pt>
                <c:pt idx="461">
                  <c:v>0.95247999999999999</c:v>
                </c:pt>
                <c:pt idx="462">
                  <c:v>0.95569999999999999</c:v>
                </c:pt>
                <c:pt idx="463">
                  <c:v>0.95892500000000003</c:v>
                </c:pt>
                <c:pt idx="464">
                  <c:v>0.96215600000000001</c:v>
                </c:pt>
                <c:pt idx="465">
                  <c:v>0.965391</c:v>
                </c:pt>
                <c:pt idx="466">
                  <c:v>0.96863200000000005</c:v>
                </c:pt>
                <c:pt idx="467">
                  <c:v>0.97187800000000002</c:v>
                </c:pt>
                <c:pt idx="468">
                  <c:v>0.97512900000000002</c:v>
                </c:pt>
                <c:pt idx="469">
                  <c:v>0.97838499999999995</c:v>
                </c:pt>
                <c:pt idx="470">
                  <c:v>0.98164600000000002</c:v>
                </c:pt>
                <c:pt idx="471">
                  <c:v>0.98491300000000004</c:v>
                </c:pt>
                <c:pt idx="472">
                  <c:v>0.98818399999999995</c:v>
                </c:pt>
                <c:pt idx="473">
                  <c:v>0.99146100000000004</c:v>
                </c:pt>
                <c:pt idx="474">
                  <c:v>0.99474300000000004</c:v>
                </c:pt>
                <c:pt idx="475">
                  <c:v>0.99802900000000005</c:v>
                </c:pt>
                <c:pt idx="476">
                  <c:v>1</c:v>
                </c:pt>
              </c:numCache>
            </c:numRef>
          </c:xVal>
          <c:yVal>
            <c:numRef>
              <c:f>'0.2 0.2'!$A$3:$A$479</c:f>
              <c:numCache>
                <c:formatCode>General</c:formatCode>
                <c:ptCount val="477"/>
                <c:pt idx="0">
                  <c:v>1211.4015899999999</c:v>
                </c:pt>
                <c:pt idx="1">
                  <c:v>1212.4015899999999</c:v>
                </c:pt>
                <c:pt idx="2">
                  <c:v>1213.4015899999999</c:v>
                </c:pt>
                <c:pt idx="3">
                  <c:v>1214.4015899999999</c:v>
                </c:pt>
                <c:pt idx="4">
                  <c:v>1215.4015899999999</c:v>
                </c:pt>
                <c:pt idx="5">
                  <c:v>1216.4015899999999</c:v>
                </c:pt>
                <c:pt idx="6">
                  <c:v>1217.4015899999999</c:v>
                </c:pt>
                <c:pt idx="7">
                  <c:v>1218.4015899999999</c:v>
                </c:pt>
                <c:pt idx="8">
                  <c:v>1219.4015899999999</c:v>
                </c:pt>
                <c:pt idx="9">
                  <c:v>1220.4015899999999</c:v>
                </c:pt>
                <c:pt idx="10">
                  <c:v>1221.4015899999999</c:v>
                </c:pt>
                <c:pt idx="11">
                  <c:v>1222.4015899999999</c:v>
                </c:pt>
                <c:pt idx="12">
                  <c:v>1223.4015899999999</c:v>
                </c:pt>
                <c:pt idx="13">
                  <c:v>1224.4015899999999</c:v>
                </c:pt>
                <c:pt idx="14">
                  <c:v>1225.4015899999999</c:v>
                </c:pt>
                <c:pt idx="15">
                  <c:v>1226.4015899999999</c:v>
                </c:pt>
                <c:pt idx="16">
                  <c:v>1227.4015899999999</c:v>
                </c:pt>
                <c:pt idx="17">
                  <c:v>1228.4015899999999</c:v>
                </c:pt>
                <c:pt idx="18">
                  <c:v>1229.4015899999999</c:v>
                </c:pt>
                <c:pt idx="19">
                  <c:v>1230.4015899999999</c:v>
                </c:pt>
                <c:pt idx="20">
                  <c:v>1231.4015899999999</c:v>
                </c:pt>
                <c:pt idx="21">
                  <c:v>1232.4015899999999</c:v>
                </c:pt>
                <c:pt idx="22">
                  <c:v>1233.4015899999999</c:v>
                </c:pt>
                <c:pt idx="23">
                  <c:v>1234.4015899999999</c:v>
                </c:pt>
                <c:pt idx="24">
                  <c:v>1235.4015899999999</c:v>
                </c:pt>
                <c:pt idx="25">
                  <c:v>1236.4015899999999</c:v>
                </c:pt>
                <c:pt idx="26">
                  <c:v>1237.4015899999999</c:v>
                </c:pt>
                <c:pt idx="27">
                  <c:v>1238.4015899999999</c:v>
                </c:pt>
                <c:pt idx="28">
                  <c:v>1239.4015899999999</c:v>
                </c:pt>
                <c:pt idx="29">
                  <c:v>1240.4015899999999</c:v>
                </c:pt>
                <c:pt idx="30">
                  <c:v>1241.4015899999999</c:v>
                </c:pt>
                <c:pt idx="31">
                  <c:v>1242.4015899999999</c:v>
                </c:pt>
                <c:pt idx="32">
                  <c:v>1243.4015899999999</c:v>
                </c:pt>
                <c:pt idx="33">
                  <c:v>1244.4015899999999</c:v>
                </c:pt>
                <c:pt idx="34">
                  <c:v>1245.4015899999999</c:v>
                </c:pt>
                <c:pt idx="35">
                  <c:v>1246.4015899999999</c:v>
                </c:pt>
                <c:pt idx="36">
                  <c:v>1247.4015899999999</c:v>
                </c:pt>
                <c:pt idx="37">
                  <c:v>1248.4015899999999</c:v>
                </c:pt>
                <c:pt idx="38">
                  <c:v>1249.4015899999999</c:v>
                </c:pt>
                <c:pt idx="39">
                  <c:v>1250.4015899999999</c:v>
                </c:pt>
                <c:pt idx="40">
                  <c:v>1251.4015899999999</c:v>
                </c:pt>
                <c:pt idx="41">
                  <c:v>1252.4015899999999</c:v>
                </c:pt>
                <c:pt idx="42">
                  <c:v>1253.4015899999999</c:v>
                </c:pt>
                <c:pt idx="43">
                  <c:v>1254.4015899999999</c:v>
                </c:pt>
                <c:pt idx="44">
                  <c:v>1255.4015899999999</c:v>
                </c:pt>
                <c:pt idx="45">
                  <c:v>1256.4015899999999</c:v>
                </c:pt>
                <c:pt idx="46">
                  <c:v>1257.4015899999999</c:v>
                </c:pt>
                <c:pt idx="47">
                  <c:v>1258.4015899999999</c:v>
                </c:pt>
                <c:pt idx="48">
                  <c:v>1259.4015899999999</c:v>
                </c:pt>
                <c:pt idx="49">
                  <c:v>1260.4015899999999</c:v>
                </c:pt>
                <c:pt idx="50">
                  <c:v>1261.4015899999999</c:v>
                </c:pt>
                <c:pt idx="51">
                  <c:v>1262.4015899999999</c:v>
                </c:pt>
                <c:pt idx="52">
                  <c:v>1263.4015899999999</c:v>
                </c:pt>
                <c:pt idx="53">
                  <c:v>1264.4015899999999</c:v>
                </c:pt>
                <c:pt idx="54">
                  <c:v>1265.4015899999999</c:v>
                </c:pt>
                <c:pt idx="55">
                  <c:v>1266.4015899999999</c:v>
                </c:pt>
                <c:pt idx="56">
                  <c:v>1267.4015899999999</c:v>
                </c:pt>
                <c:pt idx="57">
                  <c:v>1268.4015899999999</c:v>
                </c:pt>
                <c:pt idx="58">
                  <c:v>1269.4015899999999</c:v>
                </c:pt>
                <c:pt idx="59">
                  <c:v>1270.4015899999999</c:v>
                </c:pt>
                <c:pt idx="60">
                  <c:v>1271.4015899999999</c:v>
                </c:pt>
                <c:pt idx="61">
                  <c:v>1272.4015899999999</c:v>
                </c:pt>
                <c:pt idx="62">
                  <c:v>1273.4015899999999</c:v>
                </c:pt>
                <c:pt idx="63">
                  <c:v>1274.4015899999999</c:v>
                </c:pt>
                <c:pt idx="64">
                  <c:v>1275.4015899999999</c:v>
                </c:pt>
                <c:pt idx="65">
                  <c:v>1276.4015899999999</c:v>
                </c:pt>
                <c:pt idx="66">
                  <c:v>1277.4015899999999</c:v>
                </c:pt>
                <c:pt idx="67">
                  <c:v>1278.4015899999999</c:v>
                </c:pt>
                <c:pt idx="68">
                  <c:v>1279.4015899999999</c:v>
                </c:pt>
                <c:pt idx="69">
                  <c:v>1280.4015899999999</c:v>
                </c:pt>
                <c:pt idx="70">
                  <c:v>1281.4015899999999</c:v>
                </c:pt>
                <c:pt idx="71">
                  <c:v>1282.4015899999999</c:v>
                </c:pt>
                <c:pt idx="72">
                  <c:v>1283.4015899999999</c:v>
                </c:pt>
                <c:pt idx="73">
                  <c:v>1284.4015899999999</c:v>
                </c:pt>
                <c:pt idx="74">
                  <c:v>1285.4015899999999</c:v>
                </c:pt>
                <c:pt idx="75">
                  <c:v>1286.4015899999999</c:v>
                </c:pt>
                <c:pt idx="76">
                  <c:v>1287.4015899999999</c:v>
                </c:pt>
                <c:pt idx="77">
                  <c:v>1288.4015899999999</c:v>
                </c:pt>
                <c:pt idx="78">
                  <c:v>1289.4015899999999</c:v>
                </c:pt>
                <c:pt idx="79">
                  <c:v>1290.4015899999999</c:v>
                </c:pt>
                <c:pt idx="80">
                  <c:v>1291.4015899999999</c:v>
                </c:pt>
                <c:pt idx="81">
                  <c:v>1292.4015899999999</c:v>
                </c:pt>
                <c:pt idx="82">
                  <c:v>1293.4015899999999</c:v>
                </c:pt>
                <c:pt idx="83">
                  <c:v>1294.4015899999999</c:v>
                </c:pt>
                <c:pt idx="84">
                  <c:v>1295.4015899999999</c:v>
                </c:pt>
                <c:pt idx="85">
                  <c:v>1296.4015899999999</c:v>
                </c:pt>
                <c:pt idx="86">
                  <c:v>1297.4015899999999</c:v>
                </c:pt>
                <c:pt idx="87">
                  <c:v>1298.4015899999999</c:v>
                </c:pt>
                <c:pt idx="88">
                  <c:v>1299.4015899999999</c:v>
                </c:pt>
                <c:pt idx="89">
                  <c:v>1300.4015899999999</c:v>
                </c:pt>
                <c:pt idx="90">
                  <c:v>1301.4015899999999</c:v>
                </c:pt>
                <c:pt idx="91">
                  <c:v>1302.4015899999999</c:v>
                </c:pt>
                <c:pt idx="92">
                  <c:v>1303.4015899999999</c:v>
                </c:pt>
                <c:pt idx="93">
                  <c:v>1304.4015899999999</c:v>
                </c:pt>
                <c:pt idx="94">
                  <c:v>1305.4015899999999</c:v>
                </c:pt>
                <c:pt idx="95">
                  <c:v>1306.4015899999999</c:v>
                </c:pt>
                <c:pt idx="96">
                  <c:v>1307.4015899999999</c:v>
                </c:pt>
                <c:pt idx="97">
                  <c:v>1308.4015899999999</c:v>
                </c:pt>
                <c:pt idx="98">
                  <c:v>1309.4015899999999</c:v>
                </c:pt>
                <c:pt idx="99">
                  <c:v>1310.4015899999999</c:v>
                </c:pt>
                <c:pt idx="100">
                  <c:v>1311.4015899999999</c:v>
                </c:pt>
                <c:pt idx="101">
                  <c:v>1312.4015899999999</c:v>
                </c:pt>
                <c:pt idx="102">
                  <c:v>1313.4015899999999</c:v>
                </c:pt>
                <c:pt idx="103">
                  <c:v>1314.4015899999999</c:v>
                </c:pt>
                <c:pt idx="104">
                  <c:v>1315.4015899999999</c:v>
                </c:pt>
                <c:pt idx="105">
                  <c:v>1316.4015899999999</c:v>
                </c:pt>
                <c:pt idx="106">
                  <c:v>1317.4015899999999</c:v>
                </c:pt>
                <c:pt idx="107">
                  <c:v>1318.4015899999999</c:v>
                </c:pt>
                <c:pt idx="108">
                  <c:v>1319.4015899999999</c:v>
                </c:pt>
                <c:pt idx="109">
                  <c:v>1320.4015899999999</c:v>
                </c:pt>
                <c:pt idx="110">
                  <c:v>1321.4015899999999</c:v>
                </c:pt>
                <c:pt idx="111">
                  <c:v>1322.4015899999999</c:v>
                </c:pt>
                <c:pt idx="112">
                  <c:v>1323.4015899999999</c:v>
                </c:pt>
                <c:pt idx="113">
                  <c:v>1324.4015899999999</c:v>
                </c:pt>
                <c:pt idx="114">
                  <c:v>1325.4015899999999</c:v>
                </c:pt>
                <c:pt idx="115">
                  <c:v>1326.4015899999999</c:v>
                </c:pt>
                <c:pt idx="116">
                  <c:v>1327.4015899999999</c:v>
                </c:pt>
                <c:pt idx="117">
                  <c:v>1328.4015899999999</c:v>
                </c:pt>
                <c:pt idx="118">
                  <c:v>1329.4015899999999</c:v>
                </c:pt>
                <c:pt idx="119">
                  <c:v>1330.4015899999999</c:v>
                </c:pt>
                <c:pt idx="120">
                  <c:v>1331.4015899999999</c:v>
                </c:pt>
                <c:pt idx="121">
                  <c:v>1332.4015899999999</c:v>
                </c:pt>
                <c:pt idx="122">
                  <c:v>1333.4015899999999</c:v>
                </c:pt>
                <c:pt idx="123">
                  <c:v>1334.4015899999999</c:v>
                </c:pt>
                <c:pt idx="124">
                  <c:v>1335.4015899999999</c:v>
                </c:pt>
                <c:pt idx="125">
                  <c:v>1336.4015899999999</c:v>
                </c:pt>
                <c:pt idx="126">
                  <c:v>1337.4015899999999</c:v>
                </c:pt>
                <c:pt idx="127">
                  <c:v>1338.4015899999999</c:v>
                </c:pt>
                <c:pt idx="128">
                  <c:v>1339.4015899999999</c:v>
                </c:pt>
                <c:pt idx="129">
                  <c:v>1340.4015899999999</c:v>
                </c:pt>
                <c:pt idx="130">
                  <c:v>1341.4015899999999</c:v>
                </c:pt>
                <c:pt idx="131">
                  <c:v>1342.4015899999999</c:v>
                </c:pt>
                <c:pt idx="132">
                  <c:v>1343.4015899999999</c:v>
                </c:pt>
                <c:pt idx="133">
                  <c:v>1344.4015899999999</c:v>
                </c:pt>
                <c:pt idx="134">
                  <c:v>1345.4015899999999</c:v>
                </c:pt>
                <c:pt idx="135">
                  <c:v>1346.4015899999999</c:v>
                </c:pt>
                <c:pt idx="136">
                  <c:v>1347.4015899999999</c:v>
                </c:pt>
                <c:pt idx="137">
                  <c:v>1348.4015899999999</c:v>
                </c:pt>
                <c:pt idx="138">
                  <c:v>1349.4015899999999</c:v>
                </c:pt>
                <c:pt idx="139">
                  <c:v>1350.4015899999999</c:v>
                </c:pt>
                <c:pt idx="140">
                  <c:v>1351.4015899999999</c:v>
                </c:pt>
                <c:pt idx="141">
                  <c:v>1352.4015899999999</c:v>
                </c:pt>
                <c:pt idx="142">
                  <c:v>1353.4015899999999</c:v>
                </c:pt>
                <c:pt idx="143">
                  <c:v>1354.4015899999999</c:v>
                </c:pt>
                <c:pt idx="144">
                  <c:v>1355.4015899999999</c:v>
                </c:pt>
                <c:pt idx="145">
                  <c:v>1356.4015899999999</c:v>
                </c:pt>
                <c:pt idx="146">
                  <c:v>1357.4015899999999</c:v>
                </c:pt>
                <c:pt idx="147">
                  <c:v>1358.4015899999999</c:v>
                </c:pt>
                <c:pt idx="148">
                  <c:v>1359.4015899999999</c:v>
                </c:pt>
                <c:pt idx="149">
                  <c:v>1360.4015899999999</c:v>
                </c:pt>
                <c:pt idx="150">
                  <c:v>1361.4015899999999</c:v>
                </c:pt>
                <c:pt idx="151">
                  <c:v>1362.4015899999999</c:v>
                </c:pt>
                <c:pt idx="152">
                  <c:v>1363.4015899999999</c:v>
                </c:pt>
                <c:pt idx="153">
                  <c:v>1364.4015899999999</c:v>
                </c:pt>
                <c:pt idx="154">
                  <c:v>1365.4015899999999</c:v>
                </c:pt>
                <c:pt idx="155">
                  <c:v>1366.4015899999999</c:v>
                </c:pt>
                <c:pt idx="156">
                  <c:v>1367.4015899999999</c:v>
                </c:pt>
                <c:pt idx="157">
                  <c:v>1368.4015899999999</c:v>
                </c:pt>
                <c:pt idx="158">
                  <c:v>1369.4015899999999</c:v>
                </c:pt>
                <c:pt idx="159">
                  <c:v>1370.4015899999999</c:v>
                </c:pt>
                <c:pt idx="160">
                  <c:v>1371.4015899999999</c:v>
                </c:pt>
                <c:pt idx="161">
                  <c:v>1372.4015899999999</c:v>
                </c:pt>
                <c:pt idx="162">
                  <c:v>1373.4015899999999</c:v>
                </c:pt>
                <c:pt idx="163">
                  <c:v>1374.4015899999999</c:v>
                </c:pt>
                <c:pt idx="164">
                  <c:v>1375.4015899999999</c:v>
                </c:pt>
                <c:pt idx="165">
                  <c:v>1376.4015899999999</c:v>
                </c:pt>
                <c:pt idx="166">
                  <c:v>1377.4015899999999</c:v>
                </c:pt>
                <c:pt idx="167">
                  <c:v>1378.4015899999999</c:v>
                </c:pt>
                <c:pt idx="168">
                  <c:v>1379.4015899999999</c:v>
                </c:pt>
                <c:pt idx="169">
                  <c:v>1380.4015899999999</c:v>
                </c:pt>
                <c:pt idx="170">
                  <c:v>1381.4015899999999</c:v>
                </c:pt>
                <c:pt idx="171">
                  <c:v>1382.4015899999999</c:v>
                </c:pt>
                <c:pt idx="172">
                  <c:v>1383.4015899999999</c:v>
                </c:pt>
                <c:pt idx="173">
                  <c:v>1384.4015899999999</c:v>
                </c:pt>
                <c:pt idx="174">
                  <c:v>1385.4015899999999</c:v>
                </c:pt>
                <c:pt idx="175">
                  <c:v>1386.4015899999999</c:v>
                </c:pt>
                <c:pt idx="176">
                  <c:v>1387.4015899999999</c:v>
                </c:pt>
                <c:pt idx="177">
                  <c:v>1388.4015899999999</c:v>
                </c:pt>
                <c:pt idx="178">
                  <c:v>1389.4015899999999</c:v>
                </c:pt>
                <c:pt idx="179">
                  <c:v>1390.4015899999999</c:v>
                </c:pt>
                <c:pt idx="180">
                  <c:v>1391.4015899999999</c:v>
                </c:pt>
                <c:pt idx="181">
                  <c:v>1392.4015899999999</c:v>
                </c:pt>
                <c:pt idx="182">
                  <c:v>1393.4015899999999</c:v>
                </c:pt>
                <c:pt idx="183">
                  <c:v>1394.4015899999999</c:v>
                </c:pt>
                <c:pt idx="184">
                  <c:v>1395.4015899999999</c:v>
                </c:pt>
                <c:pt idx="185">
                  <c:v>1396.4015899999999</c:v>
                </c:pt>
                <c:pt idx="186">
                  <c:v>1397.4015899999999</c:v>
                </c:pt>
                <c:pt idx="187">
                  <c:v>1398.4015899999999</c:v>
                </c:pt>
                <c:pt idx="188">
                  <c:v>1399.4015899999999</c:v>
                </c:pt>
                <c:pt idx="189">
                  <c:v>1400.4015899999999</c:v>
                </c:pt>
                <c:pt idx="190">
                  <c:v>1401.4015899999999</c:v>
                </c:pt>
                <c:pt idx="191">
                  <c:v>1402.4015899999999</c:v>
                </c:pt>
                <c:pt idx="192">
                  <c:v>1403.4015899999999</c:v>
                </c:pt>
                <c:pt idx="193">
                  <c:v>1404.4015899999999</c:v>
                </c:pt>
                <c:pt idx="194">
                  <c:v>1405.4015899999999</c:v>
                </c:pt>
                <c:pt idx="195">
                  <c:v>1406.4015899999999</c:v>
                </c:pt>
                <c:pt idx="196">
                  <c:v>1407.4015899999999</c:v>
                </c:pt>
                <c:pt idx="197">
                  <c:v>1408.4015899999999</c:v>
                </c:pt>
                <c:pt idx="198">
                  <c:v>1409.4015899999999</c:v>
                </c:pt>
                <c:pt idx="199">
                  <c:v>1410.4015899999999</c:v>
                </c:pt>
                <c:pt idx="200">
                  <c:v>1411.4015899999999</c:v>
                </c:pt>
                <c:pt idx="201">
                  <c:v>1412.4015899999999</c:v>
                </c:pt>
                <c:pt idx="202">
                  <c:v>1413.4015899999999</c:v>
                </c:pt>
                <c:pt idx="203">
                  <c:v>1414.4015899999999</c:v>
                </c:pt>
                <c:pt idx="204">
                  <c:v>1415.4015899999999</c:v>
                </c:pt>
                <c:pt idx="205">
                  <c:v>1416.4015899999999</c:v>
                </c:pt>
                <c:pt idx="206">
                  <c:v>1417.4015899999999</c:v>
                </c:pt>
                <c:pt idx="207">
                  <c:v>1418.4015899999999</c:v>
                </c:pt>
                <c:pt idx="208">
                  <c:v>1419.4015899999999</c:v>
                </c:pt>
                <c:pt idx="209">
                  <c:v>1420.4015899999999</c:v>
                </c:pt>
                <c:pt idx="210">
                  <c:v>1421.4015899999999</c:v>
                </c:pt>
                <c:pt idx="211">
                  <c:v>1422.4015899999999</c:v>
                </c:pt>
                <c:pt idx="212">
                  <c:v>1423.4015899999999</c:v>
                </c:pt>
                <c:pt idx="213">
                  <c:v>1424.4015899999999</c:v>
                </c:pt>
                <c:pt idx="214">
                  <c:v>1425.4015899999999</c:v>
                </c:pt>
                <c:pt idx="215">
                  <c:v>1426.4015899999999</c:v>
                </c:pt>
                <c:pt idx="216">
                  <c:v>1427.4015899999999</c:v>
                </c:pt>
                <c:pt idx="217">
                  <c:v>1428.4015899999999</c:v>
                </c:pt>
                <c:pt idx="218">
                  <c:v>1429.4015899999999</c:v>
                </c:pt>
                <c:pt idx="219">
                  <c:v>1430.4015899999999</c:v>
                </c:pt>
                <c:pt idx="220">
                  <c:v>1431.4015899999999</c:v>
                </c:pt>
                <c:pt idx="221">
                  <c:v>1432.4015899999999</c:v>
                </c:pt>
                <c:pt idx="222">
                  <c:v>1433.4015899999999</c:v>
                </c:pt>
                <c:pt idx="223">
                  <c:v>1434.4015899999999</c:v>
                </c:pt>
                <c:pt idx="224">
                  <c:v>1435.4015899999999</c:v>
                </c:pt>
                <c:pt idx="225">
                  <c:v>1436.4015899999999</c:v>
                </c:pt>
                <c:pt idx="226">
                  <c:v>1437.4015899999999</c:v>
                </c:pt>
                <c:pt idx="227">
                  <c:v>1438.4015899999999</c:v>
                </c:pt>
                <c:pt idx="228">
                  <c:v>1439.4015899999999</c:v>
                </c:pt>
                <c:pt idx="229">
                  <c:v>1440.4015899999999</c:v>
                </c:pt>
                <c:pt idx="230">
                  <c:v>1441.4015899999999</c:v>
                </c:pt>
                <c:pt idx="231">
                  <c:v>1442.4015899999999</c:v>
                </c:pt>
                <c:pt idx="232">
                  <c:v>1443.4015899999999</c:v>
                </c:pt>
                <c:pt idx="233">
                  <c:v>1444.4015899999999</c:v>
                </c:pt>
                <c:pt idx="234">
                  <c:v>1445.4015899999999</c:v>
                </c:pt>
                <c:pt idx="235">
                  <c:v>1446.4015899999999</c:v>
                </c:pt>
                <c:pt idx="236">
                  <c:v>1447.4015899999999</c:v>
                </c:pt>
                <c:pt idx="237">
                  <c:v>1448.4015899999999</c:v>
                </c:pt>
                <c:pt idx="238">
                  <c:v>1449.4015899999999</c:v>
                </c:pt>
                <c:pt idx="239">
                  <c:v>1450.4015899999999</c:v>
                </c:pt>
                <c:pt idx="240">
                  <c:v>1451.4015899999999</c:v>
                </c:pt>
                <c:pt idx="241">
                  <c:v>1452.4015899999999</c:v>
                </c:pt>
                <c:pt idx="242">
                  <c:v>1453.4015899999999</c:v>
                </c:pt>
                <c:pt idx="243">
                  <c:v>1454.4015899999999</c:v>
                </c:pt>
                <c:pt idx="244">
                  <c:v>1455.4015899999999</c:v>
                </c:pt>
                <c:pt idx="245">
                  <c:v>1456.4015899999999</c:v>
                </c:pt>
                <c:pt idx="246">
                  <c:v>1457.4015899999999</c:v>
                </c:pt>
                <c:pt idx="247">
                  <c:v>1458.4015899999999</c:v>
                </c:pt>
                <c:pt idx="248">
                  <c:v>1459.4015899999999</c:v>
                </c:pt>
                <c:pt idx="249">
                  <c:v>1460.4015899999999</c:v>
                </c:pt>
                <c:pt idx="250">
                  <c:v>1461.4015899999999</c:v>
                </c:pt>
                <c:pt idx="251">
                  <c:v>1462.4015899999999</c:v>
                </c:pt>
                <c:pt idx="252">
                  <c:v>1463.4015899999999</c:v>
                </c:pt>
                <c:pt idx="253">
                  <c:v>1464.4015899999999</c:v>
                </c:pt>
                <c:pt idx="254">
                  <c:v>1465.4015899999999</c:v>
                </c:pt>
                <c:pt idx="255">
                  <c:v>1466.4015899999999</c:v>
                </c:pt>
                <c:pt idx="256">
                  <c:v>1467.4015899999999</c:v>
                </c:pt>
                <c:pt idx="257">
                  <c:v>1468.4015899999999</c:v>
                </c:pt>
                <c:pt idx="258">
                  <c:v>1469.4015899999999</c:v>
                </c:pt>
                <c:pt idx="259">
                  <c:v>1470.4015899999999</c:v>
                </c:pt>
                <c:pt idx="260">
                  <c:v>1471.4015899999999</c:v>
                </c:pt>
                <c:pt idx="261">
                  <c:v>1472.4015899999999</c:v>
                </c:pt>
                <c:pt idx="262">
                  <c:v>1473.4015899999999</c:v>
                </c:pt>
                <c:pt idx="263">
                  <c:v>1474.4015899999999</c:v>
                </c:pt>
                <c:pt idx="264">
                  <c:v>1475.4015899999999</c:v>
                </c:pt>
                <c:pt idx="265">
                  <c:v>1476.4015899999999</c:v>
                </c:pt>
                <c:pt idx="266">
                  <c:v>1477.4015899999999</c:v>
                </c:pt>
                <c:pt idx="267">
                  <c:v>1478.4015899999999</c:v>
                </c:pt>
                <c:pt idx="268">
                  <c:v>1479.4015899999999</c:v>
                </c:pt>
                <c:pt idx="269">
                  <c:v>1480.4015899999999</c:v>
                </c:pt>
                <c:pt idx="270">
                  <c:v>1481.4015899999999</c:v>
                </c:pt>
                <c:pt idx="271">
                  <c:v>1482.4015899999999</c:v>
                </c:pt>
                <c:pt idx="272">
                  <c:v>1483.4015899999999</c:v>
                </c:pt>
                <c:pt idx="273">
                  <c:v>1484.4015899999999</c:v>
                </c:pt>
                <c:pt idx="274">
                  <c:v>1485.4015899999999</c:v>
                </c:pt>
                <c:pt idx="275">
                  <c:v>1486.4015899999999</c:v>
                </c:pt>
                <c:pt idx="276">
                  <c:v>1487.4015899999999</c:v>
                </c:pt>
                <c:pt idx="277">
                  <c:v>1488.4015899999999</c:v>
                </c:pt>
                <c:pt idx="278">
                  <c:v>1489.4015899999999</c:v>
                </c:pt>
                <c:pt idx="279">
                  <c:v>1490.4015899999999</c:v>
                </c:pt>
                <c:pt idx="280">
                  <c:v>1491.4015899999999</c:v>
                </c:pt>
                <c:pt idx="281">
                  <c:v>1492.4015899999999</c:v>
                </c:pt>
                <c:pt idx="282">
                  <c:v>1493.4015899999999</c:v>
                </c:pt>
                <c:pt idx="283">
                  <c:v>1494.4015899999999</c:v>
                </c:pt>
                <c:pt idx="284">
                  <c:v>1495.4015899999999</c:v>
                </c:pt>
                <c:pt idx="285">
                  <c:v>1496.4015899999999</c:v>
                </c:pt>
                <c:pt idx="286">
                  <c:v>1497.4015899999999</c:v>
                </c:pt>
                <c:pt idx="287">
                  <c:v>1498.4015899999999</c:v>
                </c:pt>
                <c:pt idx="288">
                  <c:v>1499.4015899999999</c:v>
                </c:pt>
                <c:pt idx="289">
                  <c:v>1500.4015899999999</c:v>
                </c:pt>
                <c:pt idx="290">
                  <c:v>1501.4015899999999</c:v>
                </c:pt>
                <c:pt idx="291">
                  <c:v>1502.4015899999999</c:v>
                </c:pt>
                <c:pt idx="292">
                  <c:v>1503.4015899999999</c:v>
                </c:pt>
                <c:pt idx="293">
                  <c:v>1504.4015899999999</c:v>
                </c:pt>
                <c:pt idx="294">
                  <c:v>1505.4015899999999</c:v>
                </c:pt>
                <c:pt idx="295">
                  <c:v>1506.4015899999999</c:v>
                </c:pt>
                <c:pt idx="296">
                  <c:v>1507.4015899999999</c:v>
                </c:pt>
                <c:pt idx="297">
                  <c:v>1508.4015899999999</c:v>
                </c:pt>
                <c:pt idx="298">
                  <c:v>1509.4015899999999</c:v>
                </c:pt>
                <c:pt idx="299">
                  <c:v>1510.4015899999999</c:v>
                </c:pt>
                <c:pt idx="300">
                  <c:v>1511.4015899999999</c:v>
                </c:pt>
                <c:pt idx="301">
                  <c:v>1512.4015899999999</c:v>
                </c:pt>
                <c:pt idx="302">
                  <c:v>1513.4015899999999</c:v>
                </c:pt>
                <c:pt idx="303">
                  <c:v>1514.4015899999999</c:v>
                </c:pt>
                <c:pt idx="304">
                  <c:v>1515.4015899999999</c:v>
                </c:pt>
                <c:pt idx="305">
                  <c:v>1516.4015899999999</c:v>
                </c:pt>
                <c:pt idx="306">
                  <c:v>1517.4015899999999</c:v>
                </c:pt>
                <c:pt idx="307">
                  <c:v>1518.4015899999999</c:v>
                </c:pt>
                <c:pt idx="308">
                  <c:v>1519.4015899999999</c:v>
                </c:pt>
                <c:pt idx="309">
                  <c:v>1520.4015899999999</c:v>
                </c:pt>
                <c:pt idx="310">
                  <c:v>1521.4015899999999</c:v>
                </c:pt>
                <c:pt idx="311">
                  <c:v>1522.4015899999999</c:v>
                </c:pt>
                <c:pt idx="312">
                  <c:v>1523.4015899999999</c:v>
                </c:pt>
                <c:pt idx="313">
                  <c:v>1524.4015899999999</c:v>
                </c:pt>
                <c:pt idx="314">
                  <c:v>1525.4015899999999</c:v>
                </c:pt>
                <c:pt idx="315">
                  <c:v>1526.4015899999999</c:v>
                </c:pt>
                <c:pt idx="316">
                  <c:v>1527.4015899999999</c:v>
                </c:pt>
                <c:pt idx="317">
                  <c:v>1528.4015899999999</c:v>
                </c:pt>
                <c:pt idx="318">
                  <c:v>1529.4015899999999</c:v>
                </c:pt>
                <c:pt idx="319">
                  <c:v>1530.4015899999999</c:v>
                </c:pt>
                <c:pt idx="320">
                  <c:v>1531.4015899999999</c:v>
                </c:pt>
                <c:pt idx="321">
                  <c:v>1532.4015899999999</c:v>
                </c:pt>
                <c:pt idx="322">
                  <c:v>1533.4015899999999</c:v>
                </c:pt>
                <c:pt idx="323">
                  <c:v>1534.4015899999999</c:v>
                </c:pt>
                <c:pt idx="324">
                  <c:v>1535.4015899999999</c:v>
                </c:pt>
                <c:pt idx="325">
                  <c:v>1536.4015899999999</c:v>
                </c:pt>
                <c:pt idx="326">
                  <c:v>1537.4015899999999</c:v>
                </c:pt>
                <c:pt idx="327">
                  <c:v>1538.4015899999999</c:v>
                </c:pt>
                <c:pt idx="328">
                  <c:v>1539.4015899999999</c:v>
                </c:pt>
                <c:pt idx="329">
                  <c:v>1540.4015899999999</c:v>
                </c:pt>
                <c:pt idx="330">
                  <c:v>1541.4015899999999</c:v>
                </c:pt>
                <c:pt idx="331">
                  <c:v>1542.4015899999999</c:v>
                </c:pt>
                <c:pt idx="332">
                  <c:v>1543.4015899999999</c:v>
                </c:pt>
                <c:pt idx="333">
                  <c:v>1544.4015899999999</c:v>
                </c:pt>
                <c:pt idx="334">
                  <c:v>1545.4015899999999</c:v>
                </c:pt>
                <c:pt idx="335">
                  <c:v>1546.4015899999999</c:v>
                </c:pt>
                <c:pt idx="336">
                  <c:v>1547.4015899999999</c:v>
                </c:pt>
                <c:pt idx="337">
                  <c:v>1548.4015899999999</c:v>
                </c:pt>
                <c:pt idx="338">
                  <c:v>1549.4015899999999</c:v>
                </c:pt>
                <c:pt idx="339">
                  <c:v>1550.4015899999999</c:v>
                </c:pt>
                <c:pt idx="340">
                  <c:v>1551.4015899999999</c:v>
                </c:pt>
                <c:pt idx="341">
                  <c:v>1552.4015899999999</c:v>
                </c:pt>
                <c:pt idx="342">
                  <c:v>1553.4015899999999</c:v>
                </c:pt>
                <c:pt idx="343">
                  <c:v>1554.4015899999999</c:v>
                </c:pt>
                <c:pt idx="344">
                  <c:v>1555.4015899999999</c:v>
                </c:pt>
                <c:pt idx="345">
                  <c:v>1556.4015899999999</c:v>
                </c:pt>
                <c:pt idx="346">
                  <c:v>1557.4015899999999</c:v>
                </c:pt>
                <c:pt idx="347">
                  <c:v>1558.4015899999999</c:v>
                </c:pt>
                <c:pt idx="348">
                  <c:v>1559.4015899999999</c:v>
                </c:pt>
                <c:pt idx="349">
                  <c:v>1560.4015899999999</c:v>
                </c:pt>
                <c:pt idx="350">
                  <c:v>1561.4015899999999</c:v>
                </c:pt>
                <c:pt idx="351">
                  <c:v>1562.4015899999999</c:v>
                </c:pt>
                <c:pt idx="352">
                  <c:v>1563.4015899999999</c:v>
                </c:pt>
                <c:pt idx="353">
                  <c:v>1564.4015899999999</c:v>
                </c:pt>
                <c:pt idx="354">
                  <c:v>1565.4015899999999</c:v>
                </c:pt>
                <c:pt idx="355">
                  <c:v>1566.4015899999999</c:v>
                </c:pt>
                <c:pt idx="356">
                  <c:v>1567.4015899999999</c:v>
                </c:pt>
                <c:pt idx="357">
                  <c:v>1568.4015899999999</c:v>
                </c:pt>
                <c:pt idx="358">
                  <c:v>1569.4015899999999</c:v>
                </c:pt>
                <c:pt idx="359">
                  <c:v>1570.4015899999999</c:v>
                </c:pt>
                <c:pt idx="360">
                  <c:v>1571.4015899999999</c:v>
                </c:pt>
                <c:pt idx="361">
                  <c:v>1572.4015899999999</c:v>
                </c:pt>
                <c:pt idx="362">
                  <c:v>1573.4015899999999</c:v>
                </c:pt>
                <c:pt idx="363">
                  <c:v>1574.4015899999999</c:v>
                </c:pt>
                <c:pt idx="364">
                  <c:v>1575.4015899999999</c:v>
                </c:pt>
                <c:pt idx="365">
                  <c:v>1576.4015899999999</c:v>
                </c:pt>
                <c:pt idx="366">
                  <c:v>1577.4015899999999</c:v>
                </c:pt>
                <c:pt idx="367">
                  <c:v>1578.4015899999999</c:v>
                </c:pt>
                <c:pt idx="368">
                  <c:v>1579.4015899999999</c:v>
                </c:pt>
                <c:pt idx="369">
                  <c:v>1580.4015899999999</c:v>
                </c:pt>
                <c:pt idx="370">
                  <c:v>1581.4015899999999</c:v>
                </c:pt>
                <c:pt idx="371">
                  <c:v>1582.4015899999999</c:v>
                </c:pt>
                <c:pt idx="372">
                  <c:v>1583.4015899999999</c:v>
                </c:pt>
                <c:pt idx="373">
                  <c:v>1584.4015899999999</c:v>
                </c:pt>
                <c:pt idx="374">
                  <c:v>1585.4015899999999</c:v>
                </c:pt>
                <c:pt idx="375">
                  <c:v>1586.4015899999999</c:v>
                </c:pt>
                <c:pt idx="376">
                  <c:v>1587.4015899999999</c:v>
                </c:pt>
                <c:pt idx="377">
                  <c:v>1588.4015899999999</c:v>
                </c:pt>
                <c:pt idx="378">
                  <c:v>1589.4015899999999</c:v>
                </c:pt>
                <c:pt idx="379">
                  <c:v>1590.4015899999999</c:v>
                </c:pt>
                <c:pt idx="380">
                  <c:v>1591.4015899999999</c:v>
                </c:pt>
                <c:pt idx="381">
                  <c:v>1592.4015899999999</c:v>
                </c:pt>
                <c:pt idx="382">
                  <c:v>1593.4015899999999</c:v>
                </c:pt>
                <c:pt idx="383">
                  <c:v>1594.4015899999999</c:v>
                </c:pt>
                <c:pt idx="384">
                  <c:v>1595.4015899999999</c:v>
                </c:pt>
                <c:pt idx="385">
                  <c:v>1596.4015899999999</c:v>
                </c:pt>
                <c:pt idx="386">
                  <c:v>1597.4015899999999</c:v>
                </c:pt>
                <c:pt idx="387">
                  <c:v>1598.4015899999999</c:v>
                </c:pt>
                <c:pt idx="388">
                  <c:v>1599.4015899999999</c:v>
                </c:pt>
                <c:pt idx="389">
                  <c:v>1600.4015899999999</c:v>
                </c:pt>
                <c:pt idx="390">
                  <c:v>1601.4015899999999</c:v>
                </c:pt>
                <c:pt idx="391">
                  <c:v>1602.4015899999999</c:v>
                </c:pt>
                <c:pt idx="392">
                  <c:v>1603.4015899999999</c:v>
                </c:pt>
                <c:pt idx="393">
                  <c:v>1604.4015899999999</c:v>
                </c:pt>
                <c:pt idx="394">
                  <c:v>1605.4015899999999</c:v>
                </c:pt>
                <c:pt idx="395">
                  <c:v>1606.4015899999999</c:v>
                </c:pt>
                <c:pt idx="396">
                  <c:v>1607.4015899999999</c:v>
                </c:pt>
                <c:pt idx="397">
                  <c:v>1608.4015899999999</c:v>
                </c:pt>
                <c:pt idx="398">
                  <c:v>1609.4015899999999</c:v>
                </c:pt>
                <c:pt idx="399">
                  <c:v>1610.4015899999999</c:v>
                </c:pt>
                <c:pt idx="400">
                  <c:v>1611.4015899999999</c:v>
                </c:pt>
                <c:pt idx="401">
                  <c:v>1612.4015899999999</c:v>
                </c:pt>
                <c:pt idx="402">
                  <c:v>1613.4015899999999</c:v>
                </c:pt>
                <c:pt idx="403">
                  <c:v>1614.4015899999999</c:v>
                </c:pt>
                <c:pt idx="404">
                  <c:v>1615.4015899999999</c:v>
                </c:pt>
                <c:pt idx="405">
                  <c:v>1616.4015899999999</c:v>
                </c:pt>
                <c:pt idx="406">
                  <c:v>1617.4015899999999</c:v>
                </c:pt>
                <c:pt idx="407">
                  <c:v>1618.4015899999999</c:v>
                </c:pt>
                <c:pt idx="408">
                  <c:v>1619.4015899999999</c:v>
                </c:pt>
                <c:pt idx="409">
                  <c:v>1620.4015899999999</c:v>
                </c:pt>
                <c:pt idx="410">
                  <c:v>1621.4015899999999</c:v>
                </c:pt>
                <c:pt idx="411">
                  <c:v>1622.4015899999999</c:v>
                </c:pt>
                <c:pt idx="412">
                  <c:v>1623.4015899999999</c:v>
                </c:pt>
                <c:pt idx="413">
                  <c:v>1624.4015899999999</c:v>
                </c:pt>
                <c:pt idx="414">
                  <c:v>1625.4015899999999</c:v>
                </c:pt>
                <c:pt idx="415">
                  <c:v>1626.4015899999999</c:v>
                </c:pt>
                <c:pt idx="416">
                  <c:v>1627.4015899999999</c:v>
                </c:pt>
                <c:pt idx="417">
                  <c:v>1628.4015899999999</c:v>
                </c:pt>
                <c:pt idx="418">
                  <c:v>1629.4015899999999</c:v>
                </c:pt>
                <c:pt idx="419">
                  <c:v>1630.4015899999999</c:v>
                </c:pt>
                <c:pt idx="420">
                  <c:v>1631.4015899999999</c:v>
                </c:pt>
                <c:pt idx="421">
                  <c:v>1632.4015899999999</c:v>
                </c:pt>
                <c:pt idx="422">
                  <c:v>1633.4015899999999</c:v>
                </c:pt>
                <c:pt idx="423">
                  <c:v>1634.4015899999999</c:v>
                </c:pt>
                <c:pt idx="424">
                  <c:v>1635.4015899999999</c:v>
                </c:pt>
                <c:pt idx="425">
                  <c:v>1636.4015899999999</c:v>
                </c:pt>
                <c:pt idx="426">
                  <c:v>1637.4015899999999</c:v>
                </c:pt>
                <c:pt idx="427">
                  <c:v>1638.4015899999999</c:v>
                </c:pt>
                <c:pt idx="428">
                  <c:v>1639.4015899999999</c:v>
                </c:pt>
                <c:pt idx="429">
                  <c:v>1640.4015899999999</c:v>
                </c:pt>
                <c:pt idx="430">
                  <c:v>1641.4015899999999</c:v>
                </c:pt>
                <c:pt idx="431">
                  <c:v>1642.4015899999999</c:v>
                </c:pt>
                <c:pt idx="432">
                  <c:v>1643.4015899999999</c:v>
                </c:pt>
                <c:pt idx="433">
                  <c:v>1644.4015899999999</c:v>
                </c:pt>
                <c:pt idx="434">
                  <c:v>1645.4015899999999</c:v>
                </c:pt>
                <c:pt idx="435">
                  <c:v>1646.4015899999999</c:v>
                </c:pt>
                <c:pt idx="436">
                  <c:v>1647.4015899999999</c:v>
                </c:pt>
                <c:pt idx="437">
                  <c:v>1648.4015899999999</c:v>
                </c:pt>
                <c:pt idx="438">
                  <c:v>1649.4015899999999</c:v>
                </c:pt>
                <c:pt idx="439">
                  <c:v>1650.4015899999999</c:v>
                </c:pt>
                <c:pt idx="440">
                  <c:v>1651.4015899999999</c:v>
                </c:pt>
                <c:pt idx="441">
                  <c:v>1652.4015899999999</c:v>
                </c:pt>
                <c:pt idx="442">
                  <c:v>1653.4015899999999</c:v>
                </c:pt>
                <c:pt idx="443">
                  <c:v>1654.4015899999999</c:v>
                </c:pt>
                <c:pt idx="444">
                  <c:v>1655.4015899999999</c:v>
                </c:pt>
                <c:pt idx="445">
                  <c:v>1656.4015899999999</c:v>
                </c:pt>
                <c:pt idx="446">
                  <c:v>1657.4015899999999</c:v>
                </c:pt>
                <c:pt idx="447">
                  <c:v>1658.4015899999999</c:v>
                </c:pt>
                <c:pt idx="448">
                  <c:v>1659.4015899999999</c:v>
                </c:pt>
                <c:pt idx="449">
                  <c:v>1660.4015899999999</c:v>
                </c:pt>
                <c:pt idx="450">
                  <c:v>1661.4015899999999</c:v>
                </c:pt>
                <c:pt idx="451">
                  <c:v>1662.4015899999999</c:v>
                </c:pt>
                <c:pt idx="452">
                  <c:v>1663.4015899999999</c:v>
                </c:pt>
                <c:pt idx="453">
                  <c:v>1664.4015899999999</c:v>
                </c:pt>
                <c:pt idx="454">
                  <c:v>1665.4015899999999</c:v>
                </c:pt>
                <c:pt idx="455">
                  <c:v>1666.4015899999999</c:v>
                </c:pt>
                <c:pt idx="456">
                  <c:v>1667.4015899999999</c:v>
                </c:pt>
                <c:pt idx="457">
                  <c:v>1668.4015899999999</c:v>
                </c:pt>
                <c:pt idx="458">
                  <c:v>1669.4015899999999</c:v>
                </c:pt>
                <c:pt idx="459">
                  <c:v>1670.4015899999999</c:v>
                </c:pt>
                <c:pt idx="460">
                  <c:v>1671.4015899999999</c:v>
                </c:pt>
                <c:pt idx="461">
                  <c:v>1672.4015899999999</c:v>
                </c:pt>
                <c:pt idx="462">
                  <c:v>1673.4015899999999</c:v>
                </c:pt>
                <c:pt idx="463">
                  <c:v>1674.4015899999999</c:v>
                </c:pt>
                <c:pt idx="464">
                  <c:v>1675.4015899999999</c:v>
                </c:pt>
                <c:pt idx="465">
                  <c:v>1676.4015899999999</c:v>
                </c:pt>
                <c:pt idx="466">
                  <c:v>1677.4015899999999</c:v>
                </c:pt>
                <c:pt idx="467">
                  <c:v>1678.4015899999999</c:v>
                </c:pt>
                <c:pt idx="468">
                  <c:v>1679.4015899999999</c:v>
                </c:pt>
                <c:pt idx="469">
                  <c:v>1680.4015899999999</c:v>
                </c:pt>
                <c:pt idx="470">
                  <c:v>1681.4015899999999</c:v>
                </c:pt>
                <c:pt idx="471">
                  <c:v>1682.4015899999999</c:v>
                </c:pt>
                <c:pt idx="472">
                  <c:v>1683.4015899999999</c:v>
                </c:pt>
                <c:pt idx="473">
                  <c:v>1684.4015899999999</c:v>
                </c:pt>
                <c:pt idx="474">
                  <c:v>1685.4015899999999</c:v>
                </c:pt>
                <c:pt idx="475">
                  <c:v>1686.4015899999999</c:v>
                </c:pt>
                <c:pt idx="476">
                  <c:v>1687.000407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'0.2 0.2'!$C$2</c:f>
              <c:strCache>
                <c:ptCount val="1"/>
                <c:pt idx="0">
                  <c:v>Si_Solid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  <c:spPr>
              <a:solidFill>
                <a:schemeClr val="accent1"/>
              </a:solidFill>
              <a:ln>
                <a:noFill/>
              </a:ln>
            </c:spPr>
          </c:marker>
          <c:xVal>
            <c:numRef>
              <c:f>'0.2 0.2'!$C$3:$C$479</c:f>
              <c:numCache>
                <c:formatCode>General</c:formatCode>
                <c:ptCount val="477"/>
                <c:pt idx="0">
                  <c:v>0</c:v>
                </c:pt>
                <c:pt idx="1">
                  <c:v>4.0039999999999997E-3</c:v>
                </c:pt>
                <c:pt idx="2">
                  <c:v>7.9920000000000008E-3</c:v>
                </c:pt>
                <c:pt idx="3">
                  <c:v>1.1965E-2</c:v>
                </c:pt>
                <c:pt idx="4">
                  <c:v>1.5921000000000001E-2</c:v>
                </c:pt>
                <c:pt idx="5">
                  <c:v>1.9862999999999999E-2</c:v>
                </c:pt>
                <c:pt idx="6">
                  <c:v>2.3788E-2</c:v>
                </c:pt>
                <c:pt idx="7">
                  <c:v>2.7699000000000001E-2</c:v>
                </c:pt>
                <c:pt idx="8">
                  <c:v>3.1593999999999997E-2</c:v>
                </c:pt>
                <c:pt idx="9">
                  <c:v>3.5473999999999999E-2</c:v>
                </c:pt>
                <c:pt idx="10">
                  <c:v>3.9338999999999999E-2</c:v>
                </c:pt>
                <c:pt idx="11">
                  <c:v>4.3187999999999997E-2</c:v>
                </c:pt>
                <c:pt idx="12">
                  <c:v>4.7023000000000002E-2</c:v>
                </c:pt>
                <c:pt idx="13">
                  <c:v>5.0842999999999999E-2</c:v>
                </c:pt>
                <c:pt idx="14">
                  <c:v>5.4648000000000002E-2</c:v>
                </c:pt>
                <c:pt idx="15">
                  <c:v>5.8438999999999998E-2</c:v>
                </c:pt>
                <c:pt idx="16">
                  <c:v>6.2213999999999998E-2</c:v>
                </c:pt>
                <c:pt idx="17">
                  <c:v>6.5976000000000007E-2</c:v>
                </c:pt>
                <c:pt idx="18">
                  <c:v>6.9722999999999993E-2</c:v>
                </c:pt>
                <c:pt idx="19">
                  <c:v>7.3455000000000006E-2</c:v>
                </c:pt>
                <c:pt idx="20">
                  <c:v>7.7174000000000006E-2</c:v>
                </c:pt>
                <c:pt idx="21">
                  <c:v>8.0878000000000005E-2</c:v>
                </c:pt>
                <c:pt idx="22">
                  <c:v>8.4568000000000004E-2</c:v>
                </c:pt>
                <c:pt idx="23">
                  <c:v>8.8244000000000003E-2</c:v>
                </c:pt>
                <c:pt idx="24">
                  <c:v>9.1906000000000002E-2</c:v>
                </c:pt>
                <c:pt idx="25">
                  <c:v>9.5554E-2</c:v>
                </c:pt>
                <c:pt idx="26">
                  <c:v>9.9187999999999998E-2</c:v>
                </c:pt>
                <c:pt idx="27">
                  <c:v>0.102809</c:v>
                </c:pt>
                <c:pt idx="28">
                  <c:v>0.106416</c:v>
                </c:pt>
                <c:pt idx="29">
                  <c:v>0.11001</c:v>
                </c:pt>
                <c:pt idx="30">
                  <c:v>0.11359</c:v>
                </c:pt>
                <c:pt idx="31">
                  <c:v>0.117157</c:v>
                </c:pt>
                <c:pt idx="32">
                  <c:v>0.12071</c:v>
                </c:pt>
                <c:pt idx="33">
                  <c:v>0.12425</c:v>
                </c:pt>
                <c:pt idx="34">
                  <c:v>0.127777</c:v>
                </c:pt>
                <c:pt idx="35">
                  <c:v>0.13129099999999999</c:v>
                </c:pt>
                <c:pt idx="36">
                  <c:v>0.134792</c:v>
                </c:pt>
                <c:pt idx="37">
                  <c:v>0.13827900000000001</c:v>
                </c:pt>
                <c:pt idx="38">
                  <c:v>0.14175399999999999</c:v>
                </c:pt>
                <c:pt idx="39">
                  <c:v>0.14521700000000001</c:v>
                </c:pt>
                <c:pt idx="40">
                  <c:v>0.14866599999999999</c:v>
                </c:pt>
                <c:pt idx="41">
                  <c:v>0.15210299999999999</c:v>
                </c:pt>
                <c:pt idx="42">
                  <c:v>0.155527</c:v>
                </c:pt>
                <c:pt idx="43">
                  <c:v>0.158939</c:v>
                </c:pt>
                <c:pt idx="44">
                  <c:v>0.16233800000000001</c:v>
                </c:pt>
                <c:pt idx="45">
                  <c:v>0.16572500000000001</c:v>
                </c:pt>
                <c:pt idx="46">
                  <c:v>0.1691</c:v>
                </c:pt>
                <c:pt idx="47">
                  <c:v>0.172462</c:v>
                </c:pt>
                <c:pt idx="48">
                  <c:v>0.175812</c:v>
                </c:pt>
                <c:pt idx="49">
                  <c:v>0.17915</c:v>
                </c:pt>
                <c:pt idx="50">
                  <c:v>0.182476</c:v>
                </c:pt>
                <c:pt idx="51">
                  <c:v>0.18579000000000001</c:v>
                </c:pt>
                <c:pt idx="52">
                  <c:v>0.18909200000000001</c:v>
                </c:pt>
                <c:pt idx="53">
                  <c:v>0.192382</c:v>
                </c:pt>
                <c:pt idx="54">
                  <c:v>0.195661</c:v>
                </c:pt>
                <c:pt idx="55">
                  <c:v>0.19892799999999999</c:v>
                </c:pt>
                <c:pt idx="56">
                  <c:v>0.202183</c:v>
                </c:pt>
                <c:pt idx="57">
                  <c:v>0.205426</c:v>
                </c:pt>
                <c:pt idx="58">
                  <c:v>0.20865800000000001</c:v>
                </c:pt>
                <c:pt idx="59">
                  <c:v>0.21187900000000001</c:v>
                </c:pt>
                <c:pt idx="60">
                  <c:v>0.215088</c:v>
                </c:pt>
                <c:pt idx="61">
                  <c:v>0.21828600000000001</c:v>
                </c:pt>
                <c:pt idx="62">
                  <c:v>0.221473</c:v>
                </c:pt>
                <c:pt idx="63">
                  <c:v>0.22464799999999999</c:v>
                </c:pt>
                <c:pt idx="64">
                  <c:v>0.22781199999999999</c:v>
                </c:pt>
                <c:pt idx="65">
                  <c:v>0.230965</c:v>
                </c:pt>
                <c:pt idx="66">
                  <c:v>0.23410700000000001</c:v>
                </c:pt>
                <c:pt idx="67">
                  <c:v>0.237238</c:v>
                </c:pt>
                <c:pt idx="68">
                  <c:v>0.24035899999999999</c:v>
                </c:pt>
                <c:pt idx="69">
                  <c:v>0.24346799999999999</c:v>
                </c:pt>
                <c:pt idx="70">
                  <c:v>0.24656700000000001</c:v>
                </c:pt>
                <c:pt idx="71">
                  <c:v>0.24965499999999999</c:v>
                </c:pt>
                <c:pt idx="72">
                  <c:v>0.25273200000000001</c:v>
                </c:pt>
                <c:pt idx="73">
                  <c:v>0.25579800000000003</c:v>
                </c:pt>
                <c:pt idx="74">
                  <c:v>0.25885399999999997</c:v>
                </c:pt>
                <c:pt idx="75">
                  <c:v>0.26190000000000002</c:v>
                </c:pt>
                <c:pt idx="76">
                  <c:v>0.26493499999999998</c:v>
                </c:pt>
                <c:pt idx="77">
                  <c:v>0.26795999999999998</c:v>
                </c:pt>
                <c:pt idx="78">
                  <c:v>0.27097399999999999</c:v>
                </c:pt>
                <c:pt idx="79">
                  <c:v>0.273978</c:v>
                </c:pt>
                <c:pt idx="80">
                  <c:v>0.276972</c:v>
                </c:pt>
                <c:pt idx="81">
                  <c:v>0.27995500000000001</c:v>
                </c:pt>
                <c:pt idx="82">
                  <c:v>0.28292899999999999</c:v>
                </c:pt>
                <c:pt idx="83">
                  <c:v>0.28589199999999998</c:v>
                </c:pt>
                <c:pt idx="84">
                  <c:v>0.28884599999999999</c:v>
                </c:pt>
                <c:pt idx="85">
                  <c:v>0.29178900000000002</c:v>
                </c:pt>
                <c:pt idx="86">
                  <c:v>0.29472300000000001</c:v>
                </c:pt>
                <c:pt idx="87">
                  <c:v>0.29764699999999999</c:v>
                </c:pt>
                <c:pt idx="88">
                  <c:v>0.30056100000000002</c:v>
                </c:pt>
                <c:pt idx="89">
                  <c:v>0.30346499999999998</c:v>
                </c:pt>
                <c:pt idx="90">
                  <c:v>0.30635899999999999</c:v>
                </c:pt>
                <c:pt idx="91">
                  <c:v>0.30924400000000002</c:v>
                </c:pt>
                <c:pt idx="92">
                  <c:v>0.31212000000000001</c:v>
                </c:pt>
                <c:pt idx="93">
                  <c:v>0.31498500000000001</c:v>
                </c:pt>
                <c:pt idx="94">
                  <c:v>0.31784200000000001</c:v>
                </c:pt>
                <c:pt idx="95">
                  <c:v>0.32068799999999997</c:v>
                </c:pt>
                <c:pt idx="96">
                  <c:v>0.32352599999999998</c:v>
                </c:pt>
                <c:pt idx="97">
                  <c:v>0.32635399999999998</c:v>
                </c:pt>
                <c:pt idx="98">
                  <c:v>0.32917299999999999</c:v>
                </c:pt>
                <c:pt idx="99">
                  <c:v>0.331982</c:v>
                </c:pt>
                <c:pt idx="100">
                  <c:v>0.33478200000000002</c:v>
                </c:pt>
                <c:pt idx="101">
                  <c:v>0.33757399999999999</c:v>
                </c:pt>
                <c:pt idx="102">
                  <c:v>0.34035599999999999</c:v>
                </c:pt>
                <c:pt idx="103">
                  <c:v>0.34312900000000002</c:v>
                </c:pt>
                <c:pt idx="104">
                  <c:v>0.34589300000000001</c:v>
                </c:pt>
                <c:pt idx="105">
                  <c:v>0.34864800000000001</c:v>
                </c:pt>
                <c:pt idx="106">
                  <c:v>0.35139399999999998</c:v>
                </c:pt>
                <c:pt idx="107">
                  <c:v>0.35413099999999997</c:v>
                </c:pt>
                <c:pt idx="108">
                  <c:v>0.35685899999999998</c:v>
                </c:pt>
                <c:pt idx="109">
                  <c:v>0.35957899999999998</c:v>
                </c:pt>
                <c:pt idx="110">
                  <c:v>0.36229</c:v>
                </c:pt>
                <c:pt idx="111">
                  <c:v>0.36499199999999998</c:v>
                </c:pt>
                <c:pt idx="112">
                  <c:v>0.36768600000000001</c:v>
                </c:pt>
                <c:pt idx="113">
                  <c:v>0.37037100000000001</c:v>
                </c:pt>
                <c:pt idx="114">
                  <c:v>0.37304700000000002</c:v>
                </c:pt>
                <c:pt idx="115">
                  <c:v>0.37571500000000002</c:v>
                </c:pt>
                <c:pt idx="116">
                  <c:v>0.37837500000000002</c:v>
                </c:pt>
                <c:pt idx="117">
                  <c:v>0.38102599999999998</c:v>
                </c:pt>
                <c:pt idx="118">
                  <c:v>0.38366800000000001</c:v>
                </c:pt>
                <c:pt idx="119">
                  <c:v>0.38630199999999998</c:v>
                </c:pt>
                <c:pt idx="120">
                  <c:v>0.388928</c:v>
                </c:pt>
                <c:pt idx="121">
                  <c:v>0.39154600000000001</c:v>
                </c:pt>
                <c:pt idx="122">
                  <c:v>0.39415600000000001</c:v>
                </c:pt>
                <c:pt idx="123">
                  <c:v>0.39675700000000003</c:v>
                </c:pt>
                <c:pt idx="124">
                  <c:v>0.39934999999999998</c:v>
                </c:pt>
                <c:pt idx="125">
                  <c:v>0.40193499999999999</c:v>
                </c:pt>
                <c:pt idx="126">
                  <c:v>0.40451300000000001</c:v>
                </c:pt>
                <c:pt idx="127">
                  <c:v>0.407082</c:v>
                </c:pt>
                <c:pt idx="128">
                  <c:v>0.40964299999999998</c:v>
                </c:pt>
                <c:pt idx="129">
                  <c:v>0.41219600000000001</c:v>
                </c:pt>
                <c:pt idx="130">
                  <c:v>0.41474100000000003</c:v>
                </c:pt>
                <c:pt idx="131">
                  <c:v>0.41727900000000001</c:v>
                </c:pt>
                <c:pt idx="132">
                  <c:v>0.41980800000000001</c:v>
                </c:pt>
                <c:pt idx="133">
                  <c:v>0.42232999999999998</c:v>
                </c:pt>
                <c:pt idx="134">
                  <c:v>0.424844</c:v>
                </c:pt>
                <c:pt idx="135">
                  <c:v>0.42735099999999998</c:v>
                </c:pt>
                <c:pt idx="136">
                  <c:v>0.42985000000000001</c:v>
                </c:pt>
                <c:pt idx="137">
                  <c:v>0.43234099999999998</c:v>
                </c:pt>
                <c:pt idx="138">
                  <c:v>0.43482399999999999</c:v>
                </c:pt>
                <c:pt idx="139">
                  <c:v>0.43730000000000002</c:v>
                </c:pt>
                <c:pt idx="140">
                  <c:v>0.43976900000000002</c:v>
                </c:pt>
                <c:pt idx="141">
                  <c:v>0.44223000000000001</c:v>
                </c:pt>
                <c:pt idx="142">
                  <c:v>0.44468400000000002</c:v>
                </c:pt>
                <c:pt idx="143">
                  <c:v>0.44713000000000003</c:v>
                </c:pt>
                <c:pt idx="144">
                  <c:v>0.449569</c:v>
                </c:pt>
                <c:pt idx="145">
                  <c:v>0.45200099999999999</c:v>
                </c:pt>
                <c:pt idx="146">
                  <c:v>0.45442500000000002</c:v>
                </c:pt>
                <c:pt idx="147">
                  <c:v>0.45684200000000003</c:v>
                </c:pt>
                <c:pt idx="148">
                  <c:v>0.45925199999999999</c:v>
                </c:pt>
                <c:pt idx="149">
                  <c:v>0.46165499999999998</c:v>
                </c:pt>
                <c:pt idx="150">
                  <c:v>0.46405000000000002</c:v>
                </c:pt>
                <c:pt idx="151">
                  <c:v>0.46643899999999999</c:v>
                </c:pt>
                <c:pt idx="152">
                  <c:v>0.46882000000000001</c:v>
                </c:pt>
                <c:pt idx="153">
                  <c:v>0.471194</c:v>
                </c:pt>
                <c:pt idx="154">
                  <c:v>0.47356199999999998</c:v>
                </c:pt>
                <c:pt idx="155">
                  <c:v>0.47592200000000001</c:v>
                </c:pt>
                <c:pt idx="156">
                  <c:v>0.47827599999999998</c:v>
                </c:pt>
                <c:pt idx="157">
                  <c:v>0.48062199999999999</c:v>
                </c:pt>
                <c:pt idx="158">
                  <c:v>0.482962</c:v>
                </c:pt>
                <c:pt idx="159">
                  <c:v>0.48529499999999998</c:v>
                </c:pt>
                <c:pt idx="160">
                  <c:v>0.48762100000000003</c:v>
                </c:pt>
                <c:pt idx="161">
                  <c:v>0.48993999999999999</c:v>
                </c:pt>
                <c:pt idx="162">
                  <c:v>0.492253</c:v>
                </c:pt>
                <c:pt idx="163">
                  <c:v>0.49455900000000003</c:v>
                </c:pt>
                <c:pt idx="164">
                  <c:v>0.49685800000000002</c:v>
                </c:pt>
                <c:pt idx="165">
                  <c:v>0.49914999999999998</c:v>
                </c:pt>
                <c:pt idx="166">
                  <c:v>0.50143599999999999</c:v>
                </c:pt>
                <c:pt idx="167">
                  <c:v>0.50371600000000005</c:v>
                </c:pt>
                <c:pt idx="168">
                  <c:v>0.50598900000000002</c:v>
                </c:pt>
                <c:pt idx="169">
                  <c:v>0.50825500000000001</c:v>
                </c:pt>
                <c:pt idx="170">
                  <c:v>0.51051500000000005</c:v>
                </c:pt>
                <c:pt idx="171">
                  <c:v>0.512768</c:v>
                </c:pt>
                <c:pt idx="172">
                  <c:v>0.515015</c:v>
                </c:pt>
                <c:pt idx="173">
                  <c:v>0.51725600000000005</c:v>
                </c:pt>
                <c:pt idx="174">
                  <c:v>0.51949000000000001</c:v>
                </c:pt>
                <c:pt idx="175">
                  <c:v>0.52171800000000002</c:v>
                </c:pt>
                <c:pt idx="176">
                  <c:v>0.52393999999999996</c:v>
                </c:pt>
                <c:pt idx="177">
                  <c:v>0.52615500000000004</c:v>
                </c:pt>
                <c:pt idx="178">
                  <c:v>0.52836499999999997</c:v>
                </c:pt>
                <c:pt idx="179">
                  <c:v>0.53056700000000001</c:v>
                </c:pt>
                <c:pt idx="180">
                  <c:v>0.53276400000000002</c:v>
                </c:pt>
                <c:pt idx="181">
                  <c:v>0.53495499999999996</c:v>
                </c:pt>
                <c:pt idx="182">
                  <c:v>0.53713900000000003</c:v>
                </c:pt>
                <c:pt idx="183">
                  <c:v>0.53931799999999996</c:v>
                </c:pt>
                <c:pt idx="184">
                  <c:v>0.54149000000000003</c:v>
                </c:pt>
                <c:pt idx="185">
                  <c:v>0.54365699999999995</c:v>
                </c:pt>
                <c:pt idx="186">
                  <c:v>0.545817</c:v>
                </c:pt>
                <c:pt idx="187">
                  <c:v>0.54797099999999999</c:v>
                </c:pt>
                <c:pt idx="188">
                  <c:v>0.55012000000000005</c:v>
                </c:pt>
                <c:pt idx="189">
                  <c:v>0.55226200000000003</c:v>
                </c:pt>
                <c:pt idx="190">
                  <c:v>0.55439899999999998</c:v>
                </c:pt>
                <c:pt idx="191">
                  <c:v>0.55652999999999997</c:v>
                </c:pt>
                <c:pt idx="192">
                  <c:v>0.55865500000000001</c:v>
                </c:pt>
                <c:pt idx="193">
                  <c:v>0.56077399999999999</c:v>
                </c:pt>
                <c:pt idx="194">
                  <c:v>0.56288700000000003</c:v>
                </c:pt>
                <c:pt idx="195">
                  <c:v>0.56499500000000002</c:v>
                </c:pt>
                <c:pt idx="196">
                  <c:v>0.56709699999999996</c:v>
                </c:pt>
                <c:pt idx="197">
                  <c:v>0.56919299999999995</c:v>
                </c:pt>
                <c:pt idx="198">
                  <c:v>0.57128400000000001</c:v>
                </c:pt>
                <c:pt idx="199">
                  <c:v>0.57336900000000002</c:v>
                </c:pt>
                <c:pt idx="200">
                  <c:v>0.57544799999999996</c:v>
                </c:pt>
                <c:pt idx="201">
                  <c:v>0.57752099999999995</c:v>
                </c:pt>
                <c:pt idx="202">
                  <c:v>0.57959000000000005</c:v>
                </c:pt>
                <c:pt idx="203">
                  <c:v>0.58165199999999995</c:v>
                </c:pt>
                <c:pt idx="204">
                  <c:v>0.58370900000000003</c:v>
                </c:pt>
                <c:pt idx="205">
                  <c:v>0.58576099999999998</c:v>
                </c:pt>
                <c:pt idx="206">
                  <c:v>0.58780699999999997</c:v>
                </c:pt>
                <c:pt idx="207">
                  <c:v>0.58984800000000004</c:v>
                </c:pt>
                <c:pt idx="208">
                  <c:v>0.59188300000000005</c:v>
                </c:pt>
                <c:pt idx="209">
                  <c:v>0.59391300000000002</c:v>
                </c:pt>
                <c:pt idx="210">
                  <c:v>0.59593700000000005</c:v>
                </c:pt>
                <c:pt idx="211">
                  <c:v>0.59795600000000004</c:v>
                </c:pt>
                <c:pt idx="212">
                  <c:v>0.59997</c:v>
                </c:pt>
                <c:pt idx="213">
                  <c:v>0.60197900000000004</c:v>
                </c:pt>
                <c:pt idx="214">
                  <c:v>0.60398200000000002</c:v>
                </c:pt>
                <c:pt idx="215">
                  <c:v>0.60597999999999996</c:v>
                </c:pt>
                <c:pt idx="216">
                  <c:v>0.60797299999999999</c:v>
                </c:pt>
                <c:pt idx="217">
                  <c:v>0.60995999999999995</c:v>
                </c:pt>
                <c:pt idx="218">
                  <c:v>0.61194300000000001</c:v>
                </c:pt>
                <c:pt idx="219">
                  <c:v>0.61392000000000002</c:v>
                </c:pt>
                <c:pt idx="220">
                  <c:v>0.615892</c:v>
                </c:pt>
                <c:pt idx="221">
                  <c:v>0.61785999999999996</c:v>
                </c:pt>
                <c:pt idx="222">
                  <c:v>0.61982199999999998</c:v>
                </c:pt>
                <c:pt idx="223">
                  <c:v>0.62177800000000005</c:v>
                </c:pt>
                <c:pt idx="224">
                  <c:v>0.62373000000000001</c:v>
                </c:pt>
                <c:pt idx="225">
                  <c:v>0.62567700000000004</c:v>
                </c:pt>
                <c:pt idx="226">
                  <c:v>0.62761900000000004</c:v>
                </c:pt>
                <c:pt idx="227">
                  <c:v>0.629556</c:v>
                </c:pt>
                <c:pt idx="228">
                  <c:v>0.63148800000000005</c:v>
                </c:pt>
                <c:pt idx="229">
                  <c:v>0.63341499999999995</c:v>
                </c:pt>
                <c:pt idx="230">
                  <c:v>0.63533799999999996</c:v>
                </c:pt>
                <c:pt idx="231">
                  <c:v>0.63725500000000002</c:v>
                </c:pt>
                <c:pt idx="232">
                  <c:v>0.63916700000000004</c:v>
                </c:pt>
                <c:pt idx="233">
                  <c:v>0.64107499999999995</c:v>
                </c:pt>
                <c:pt idx="234">
                  <c:v>0.64297800000000005</c:v>
                </c:pt>
                <c:pt idx="235">
                  <c:v>0.644876</c:v>
                </c:pt>
                <c:pt idx="236">
                  <c:v>0.64676900000000004</c:v>
                </c:pt>
                <c:pt idx="237">
                  <c:v>0.64865799999999996</c:v>
                </c:pt>
                <c:pt idx="238">
                  <c:v>0.65054199999999995</c:v>
                </c:pt>
                <c:pt idx="239">
                  <c:v>0.65242100000000003</c:v>
                </c:pt>
                <c:pt idx="240">
                  <c:v>0.65429499999999996</c:v>
                </c:pt>
                <c:pt idx="241">
                  <c:v>0.656165</c:v>
                </c:pt>
                <c:pt idx="242">
                  <c:v>0.65803</c:v>
                </c:pt>
                <c:pt idx="243">
                  <c:v>0.65988999999999998</c:v>
                </c:pt>
                <c:pt idx="244">
                  <c:v>0.66174599999999995</c:v>
                </c:pt>
                <c:pt idx="245">
                  <c:v>0.66359800000000002</c:v>
                </c:pt>
                <c:pt idx="246">
                  <c:v>0.66544400000000004</c:v>
                </c:pt>
                <c:pt idx="247">
                  <c:v>0.66728699999999996</c:v>
                </c:pt>
                <c:pt idx="248">
                  <c:v>0.66912400000000005</c:v>
                </c:pt>
                <c:pt idx="249">
                  <c:v>0.67095800000000005</c:v>
                </c:pt>
                <c:pt idx="250">
                  <c:v>0.672786</c:v>
                </c:pt>
                <c:pt idx="251">
                  <c:v>0.67461099999999996</c:v>
                </c:pt>
                <c:pt idx="252">
                  <c:v>0.67642999999999998</c:v>
                </c:pt>
                <c:pt idx="253">
                  <c:v>0.67824600000000002</c:v>
                </c:pt>
                <c:pt idx="254">
                  <c:v>0.68005700000000002</c:v>
                </c:pt>
                <c:pt idx="255">
                  <c:v>0.68186400000000003</c:v>
                </c:pt>
                <c:pt idx="256">
                  <c:v>0.683666</c:v>
                </c:pt>
                <c:pt idx="257">
                  <c:v>0.68546399999999996</c:v>
                </c:pt>
                <c:pt idx="258">
                  <c:v>0.68725700000000001</c:v>
                </c:pt>
                <c:pt idx="259">
                  <c:v>0.68904699999999997</c:v>
                </c:pt>
                <c:pt idx="260">
                  <c:v>0.690832</c:v>
                </c:pt>
                <c:pt idx="261">
                  <c:v>0.69261200000000001</c:v>
                </c:pt>
                <c:pt idx="262">
                  <c:v>0.69438900000000003</c:v>
                </c:pt>
                <c:pt idx="263">
                  <c:v>0.69616100000000003</c:v>
                </c:pt>
                <c:pt idx="264">
                  <c:v>0.69792900000000002</c:v>
                </c:pt>
                <c:pt idx="265">
                  <c:v>0.69969300000000001</c:v>
                </c:pt>
                <c:pt idx="266">
                  <c:v>0.70145299999999999</c:v>
                </c:pt>
                <c:pt idx="267">
                  <c:v>0.70320800000000006</c:v>
                </c:pt>
                <c:pt idx="268">
                  <c:v>0.70496000000000003</c:v>
                </c:pt>
                <c:pt idx="269">
                  <c:v>0.70670699999999997</c:v>
                </c:pt>
                <c:pt idx="270">
                  <c:v>0.70845000000000002</c:v>
                </c:pt>
                <c:pt idx="271">
                  <c:v>0.71018899999999996</c:v>
                </c:pt>
                <c:pt idx="272">
                  <c:v>0.711924</c:v>
                </c:pt>
                <c:pt idx="273">
                  <c:v>0.71365500000000004</c:v>
                </c:pt>
                <c:pt idx="274">
                  <c:v>0.71538199999999996</c:v>
                </c:pt>
                <c:pt idx="275">
                  <c:v>0.71710499999999999</c:v>
                </c:pt>
                <c:pt idx="276">
                  <c:v>0.71882400000000002</c:v>
                </c:pt>
                <c:pt idx="277">
                  <c:v>0.72053900000000004</c:v>
                </c:pt>
                <c:pt idx="278">
                  <c:v>0.72224999999999995</c:v>
                </c:pt>
                <c:pt idx="279">
                  <c:v>0.72395699999999996</c:v>
                </c:pt>
                <c:pt idx="280">
                  <c:v>0.72565999999999997</c:v>
                </c:pt>
                <c:pt idx="281">
                  <c:v>0.72735899999999998</c:v>
                </c:pt>
                <c:pt idx="282">
                  <c:v>0.72905399999999998</c:v>
                </c:pt>
                <c:pt idx="283">
                  <c:v>0.73074499999999998</c:v>
                </c:pt>
                <c:pt idx="284">
                  <c:v>0.732433</c:v>
                </c:pt>
                <c:pt idx="285">
                  <c:v>0.73411700000000002</c:v>
                </c:pt>
                <c:pt idx="286">
                  <c:v>0.73579600000000001</c:v>
                </c:pt>
                <c:pt idx="287">
                  <c:v>0.73747200000000002</c:v>
                </c:pt>
                <c:pt idx="288">
                  <c:v>0.73914500000000005</c:v>
                </c:pt>
                <c:pt idx="289">
                  <c:v>0.74081300000000005</c:v>
                </c:pt>
                <c:pt idx="290">
                  <c:v>0.74247799999999997</c:v>
                </c:pt>
                <c:pt idx="291">
                  <c:v>0.74413799999999997</c:v>
                </c:pt>
                <c:pt idx="292">
                  <c:v>0.74579600000000001</c:v>
                </c:pt>
                <c:pt idx="293">
                  <c:v>0.74744900000000003</c:v>
                </c:pt>
                <c:pt idx="294">
                  <c:v>0.74909899999999996</c:v>
                </c:pt>
                <c:pt idx="295">
                  <c:v>0.750745</c:v>
                </c:pt>
                <c:pt idx="296">
                  <c:v>0.75238700000000003</c:v>
                </c:pt>
                <c:pt idx="297">
                  <c:v>0.75402599999999997</c:v>
                </c:pt>
                <c:pt idx="298">
                  <c:v>0.75566100000000003</c:v>
                </c:pt>
                <c:pt idx="299">
                  <c:v>0.75729199999999997</c:v>
                </c:pt>
                <c:pt idx="300">
                  <c:v>0.75892000000000004</c:v>
                </c:pt>
                <c:pt idx="301">
                  <c:v>0.76054500000000003</c:v>
                </c:pt>
                <c:pt idx="302">
                  <c:v>0.76216499999999998</c:v>
                </c:pt>
                <c:pt idx="303">
                  <c:v>0.76378199999999996</c:v>
                </c:pt>
                <c:pt idx="304">
                  <c:v>0.76539599999999997</c:v>
                </c:pt>
                <c:pt idx="305">
                  <c:v>0.76700599999999997</c:v>
                </c:pt>
                <c:pt idx="306">
                  <c:v>0.76861199999999996</c:v>
                </c:pt>
                <c:pt idx="307">
                  <c:v>0.77021499999999998</c:v>
                </c:pt>
                <c:pt idx="308">
                  <c:v>0.77181500000000003</c:v>
                </c:pt>
                <c:pt idx="309">
                  <c:v>0.77341099999999996</c:v>
                </c:pt>
                <c:pt idx="310">
                  <c:v>0.775003</c:v>
                </c:pt>
                <c:pt idx="311">
                  <c:v>0.77659199999999995</c:v>
                </c:pt>
                <c:pt idx="312">
                  <c:v>0.77817800000000004</c:v>
                </c:pt>
                <c:pt idx="313">
                  <c:v>0.77976000000000001</c:v>
                </c:pt>
                <c:pt idx="314">
                  <c:v>0.78133900000000001</c:v>
                </c:pt>
                <c:pt idx="315">
                  <c:v>0.782914</c:v>
                </c:pt>
                <c:pt idx="316">
                  <c:v>0.78448600000000002</c:v>
                </c:pt>
                <c:pt idx="317">
                  <c:v>0.78605499999999995</c:v>
                </c:pt>
                <c:pt idx="318">
                  <c:v>0.78761999999999999</c:v>
                </c:pt>
                <c:pt idx="319">
                  <c:v>0.78918200000000005</c:v>
                </c:pt>
                <c:pt idx="320">
                  <c:v>0.79074100000000003</c:v>
                </c:pt>
                <c:pt idx="321">
                  <c:v>0.792296</c:v>
                </c:pt>
                <c:pt idx="322">
                  <c:v>0.793848</c:v>
                </c:pt>
                <c:pt idx="323">
                  <c:v>0.79539700000000002</c:v>
                </c:pt>
                <c:pt idx="324">
                  <c:v>0.79694200000000004</c:v>
                </c:pt>
                <c:pt idx="325">
                  <c:v>0.79848399999999997</c:v>
                </c:pt>
                <c:pt idx="326">
                  <c:v>0.80002300000000004</c:v>
                </c:pt>
                <c:pt idx="327">
                  <c:v>0.80155900000000002</c:v>
                </c:pt>
                <c:pt idx="328">
                  <c:v>0.80309200000000003</c:v>
                </c:pt>
                <c:pt idx="329">
                  <c:v>0.80462100000000003</c:v>
                </c:pt>
                <c:pt idx="330">
                  <c:v>0.80614699999999995</c:v>
                </c:pt>
                <c:pt idx="331">
                  <c:v>0.80767</c:v>
                </c:pt>
                <c:pt idx="332">
                  <c:v>0.80918999999999996</c:v>
                </c:pt>
                <c:pt idx="333">
                  <c:v>0.81070600000000004</c:v>
                </c:pt>
                <c:pt idx="334">
                  <c:v>0.81222000000000005</c:v>
                </c:pt>
                <c:pt idx="335">
                  <c:v>0.81372999999999995</c:v>
                </c:pt>
                <c:pt idx="336">
                  <c:v>0.81523699999999999</c:v>
                </c:pt>
                <c:pt idx="337">
                  <c:v>0.81674199999999997</c:v>
                </c:pt>
                <c:pt idx="338">
                  <c:v>0.81824300000000005</c:v>
                </c:pt>
                <c:pt idx="339">
                  <c:v>0.81974000000000002</c:v>
                </c:pt>
                <c:pt idx="340">
                  <c:v>0.82123500000000005</c:v>
                </c:pt>
                <c:pt idx="341">
                  <c:v>0.82272699999999999</c:v>
                </c:pt>
                <c:pt idx="342">
                  <c:v>0.82421599999999995</c:v>
                </c:pt>
                <c:pt idx="343">
                  <c:v>0.82570200000000005</c:v>
                </c:pt>
                <c:pt idx="344">
                  <c:v>0.82718400000000003</c:v>
                </c:pt>
                <c:pt idx="345">
                  <c:v>0.82866399999999996</c:v>
                </c:pt>
                <c:pt idx="346">
                  <c:v>0.83014100000000002</c:v>
                </c:pt>
                <c:pt idx="347">
                  <c:v>0.83161499999999999</c:v>
                </c:pt>
                <c:pt idx="348">
                  <c:v>0.83308499999999996</c:v>
                </c:pt>
                <c:pt idx="349">
                  <c:v>0.83455299999999999</c:v>
                </c:pt>
                <c:pt idx="350">
                  <c:v>0.83601800000000004</c:v>
                </c:pt>
                <c:pt idx="351">
                  <c:v>0.83748</c:v>
                </c:pt>
                <c:pt idx="352">
                  <c:v>0.83893899999999999</c:v>
                </c:pt>
                <c:pt idx="353">
                  <c:v>0.840395</c:v>
                </c:pt>
                <c:pt idx="354">
                  <c:v>0.84184800000000004</c:v>
                </c:pt>
                <c:pt idx="355">
                  <c:v>0.84329900000000002</c:v>
                </c:pt>
                <c:pt idx="356">
                  <c:v>0.844746</c:v>
                </c:pt>
                <c:pt idx="357">
                  <c:v>0.84619100000000003</c:v>
                </c:pt>
                <c:pt idx="358">
                  <c:v>0.84763299999999997</c:v>
                </c:pt>
                <c:pt idx="359">
                  <c:v>0.84907100000000002</c:v>
                </c:pt>
                <c:pt idx="360">
                  <c:v>0.85050700000000001</c:v>
                </c:pt>
                <c:pt idx="361">
                  <c:v>0.85194099999999995</c:v>
                </c:pt>
                <c:pt idx="362">
                  <c:v>0.85337099999999999</c:v>
                </c:pt>
                <c:pt idx="363">
                  <c:v>0.85479899999999998</c:v>
                </c:pt>
                <c:pt idx="364">
                  <c:v>0.85622399999999999</c:v>
                </c:pt>
                <c:pt idx="365">
                  <c:v>0.85764600000000002</c:v>
                </c:pt>
                <c:pt idx="366">
                  <c:v>0.85906499999999997</c:v>
                </c:pt>
                <c:pt idx="367">
                  <c:v>0.86048100000000005</c:v>
                </c:pt>
                <c:pt idx="368">
                  <c:v>0.86189499999999997</c:v>
                </c:pt>
                <c:pt idx="369">
                  <c:v>0.86330600000000002</c:v>
                </c:pt>
                <c:pt idx="370">
                  <c:v>0.86471500000000001</c:v>
                </c:pt>
                <c:pt idx="371">
                  <c:v>0.86612</c:v>
                </c:pt>
                <c:pt idx="372">
                  <c:v>0.86752300000000004</c:v>
                </c:pt>
                <c:pt idx="373">
                  <c:v>0.868923</c:v>
                </c:pt>
                <c:pt idx="374">
                  <c:v>0.87032100000000001</c:v>
                </c:pt>
                <c:pt idx="375">
                  <c:v>0.87171600000000005</c:v>
                </c:pt>
                <c:pt idx="376">
                  <c:v>0.873108</c:v>
                </c:pt>
                <c:pt idx="377">
                  <c:v>0.874498</c:v>
                </c:pt>
                <c:pt idx="378">
                  <c:v>0.87588500000000002</c:v>
                </c:pt>
                <c:pt idx="379">
                  <c:v>0.87726899999999997</c:v>
                </c:pt>
                <c:pt idx="380">
                  <c:v>0.87865099999999996</c:v>
                </c:pt>
                <c:pt idx="381">
                  <c:v>0.88002999999999998</c:v>
                </c:pt>
                <c:pt idx="382">
                  <c:v>0.88140600000000002</c:v>
                </c:pt>
                <c:pt idx="383">
                  <c:v>0.88278000000000001</c:v>
                </c:pt>
                <c:pt idx="384">
                  <c:v>0.88415100000000002</c:v>
                </c:pt>
                <c:pt idx="385">
                  <c:v>0.88551999999999997</c:v>
                </c:pt>
                <c:pt idx="386">
                  <c:v>0.88688599999999995</c:v>
                </c:pt>
                <c:pt idx="387">
                  <c:v>0.88824999999999998</c:v>
                </c:pt>
                <c:pt idx="388">
                  <c:v>0.88961100000000004</c:v>
                </c:pt>
                <c:pt idx="389">
                  <c:v>0.89096900000000001</c:v>
                </c:pt>
                <c:pt idx="390">
                  <c:v>0.89232500000000003</c:v>
                </c:pt>
                <c:pt idx="391">
                  <c:v>0.893679</c:v>
                </c:pt>
                <c:pt idx="392">
                  <c:v>0.89502999999999999</c:v>
                </c:pt>
                <c:pt idx="393">
                  <c:v>0.89637800000000001</c:v>
                </c:pt>
                <c:pt idx="394">
                  <c:v>0.89772399999999997</c:v>
                </c:pt>
                <c:pt idx="395">
                  <c:v>0.89906799999999998</c:v>
                </c:pt>
                <c:pt idx="396">
                  <c:v>0.90040900000000001</c:v>
                </c:pt>
                <c:pt idx="397">
                  <c:v>0.90174799999999999</c:v>
                </c:pt>
                <c:pt idx="398">
                  <c:v>0.903084</c:v>
                </c:pt>
                <c:pt idx="399">
                  <c:v>0.90441800000000006</c:v>
                </c:pt>
                <c:pt idx="400">
                  <c:v>0.90574900000000003</c:v>
                </c:pt>
                <c:pt idx="401">
                  <c:v>0.90707800000000005</c:v>
                </c:pt>
                <c:pt idx="402">
                  <c:v>0.90840500000000002</c:v>
                </c:pt>
                <c:pt idx="403">
                  <c:v>0.90972900000000001</c:v>
                </c:pt>
                <c:pt idx="404">
                  <c:v>0.91105000000000003</c:v>
                </c:pt>
                <c:pt idx="405">
                  <c:v>0.91237000000000001</c:v>
                </c:pt>
                <c:pt idx="406">
                  <c:v>0.91368700000000003</c:v>
                </c:pt>
                <c:pt idx="407">
                  <c:v>0.91500099999999995</c:v>
                </c:pt>
                <c:pt idx="408">
                  <c:v>0.91631399999999996</c:v>
                </c:pt>
                <c:pt idx="409">
                  <c:v>0.91762299999999997</c:v>
                </c:pt>
                <c:pt idx="410">
                  <c:v>0.91893100000000005</c:v>
                </c:pt>
                <c:pt idx="411">
                  <c:v>0.92023600000000005</c:v>
                </c:pt>
                <c:pt idx="412">
                  <c:v>0.921539</c:v>
                </c:pt>
                <c:pt idx="413">
                  <c:v>0.92283999999999999</c:v>
                </c:pt>
                <c:pt idx="414">
                  <c:v>0.92413800000000001</c:v>
                </c:pt>
                <c:pt idx="415">
                  <c:v>0.92543399999999998</c:v>
                </c:pt>
                <c:pt idx="416">
                  <c:v>0.926728</c:v>
                </c:pt>
                <c:pt idx="417">
                  <c:v>0.92801900000000004</c:v>
                </c:pt>
                <c:pt idx="418">
                  <c:v>0.92930800000000002</c:v>
                </c:pt>
                <c:pt idx="419">
                  <c:v>0.93059499999999995</c:v>
                </c:pt>
                <c:pt idx="420">
                  <c:v>0.93188000000000004</c:v>
                </c:pt>
                <c:pt idx="421">
                  <c:v>0.93316200000000005</c:v>
                </c:pt>
                <c:pt idx="422">
                  <c:v>0.93444300000000002</c:v>
                </c:pt>
                <c:pt idx="423">
                  <c:v>0.93572100000000002</c:v>
                </c:pt>
                <c:pt idx="424">
                  <c:v>0.93699600000000005</c:v>
                </c:pt>
                <c:pt idx="425">
                  <c:v>0.93827000000000005</c:v>
                </c:pt>
                <c:pt idx="426">
                  <c:v>0.93954099999999996</c:v>
                </c:pt>
                <c:pt idx="427">
                  <c:v>0.94081000000000004</c:v>
                </c:pt>
                <c:pt idx="428">
                  <c:v>0.94207700000000005</c:v>
                </c:pt>
                <c:pt idx="429">
                  <c:v>0.94334200000000001</c:v>
                </c:pt>
                <c:pt idx="430">
                  <c:v>0.94460500000000003</c:v>
                </c:pt>
                <c:pt idx="431">
                  <c:v>0.94586499999999996</c:v>
                </c:pt>
                <c:pt idx="432">
                  <c:v>0.94712300000000005</c:v>
                </c:pt>
                <c:pt idx="433">
                  <c:v>0.94838</c:v>
                </c:pt>
                <c:pt idx="434">
                  <c:v>0.94963399999999998</c:v>
                </c:pt>
                <c:pt idx="435">
                  <c:v>0.95088499999999998</c:v>
                </c:pt>
                <c:pt idx="436">
                  <c:v>0.95213499999999995</c:v>
                </c:pt>
                <c:pt idx="437">
                  <c:v>0.95338299999999998</c:v>
                </c:pt>
                <c:pt idx="438">
                  <c:v>0.95462800000000003</c:v>
                </c:pt>
                <c:pt idx="439">
                  <c:v>0.95587200000000005</c:v>
                </c:pt>
                <c:pt idx="440">
                  <c:v>0.95711299999999999</c:v>
                </c:pt>
                <c:pt idx="441">
                  <c:v>0.95835199999999998</c:v>
                </c:pt>
                <c:pt idx="442">
                  <c:v>0.95959000000000005</c:v>
                </c:pt>
                <c:pt idx="443">
                  <c:v>0.96082500000000004</c:v>
                </c:pt>
                <c:pt idx="444">
                  <c:v>0.96205799999999997</c:v>
                </c:pt>
                <c:pt idx="445">
                  <c:v>0.96328899999999995</c:v>
                </c:pt>
                <c:pt idx="446">
                  <c:v>0.96451799999999999</c:v>
                </c:pt>
                <c:pt idx="447">
                  <c:v>0.96574499999999996</c:v>
                </c:pt>
                <c:pt idx="448">
                  <c:v>0.96696899999999997</c:v>
                </c:pt>
                <c:pt idx="449">
                  <c:v>0.96819200000000005</c:v>
                </c:pt>
                <c:pt idx="450">
                  <c:v>0.96941299999999997</c:v>
                </c:pt>
                <c:pt idx="451">
                  <c:v>0.97063200000000005</c:v>
                </c:pt>
                <c:pt idx="452">
                  <c:v>0.97184899999999996</c:v>
                </c:pt>
                <c:pt idx="453">
                  <c:v>0.97306400000000004</c:v>
                </c:pt>
                <c:pt idx="454">
                  <c:v>0.97427600000000003</c:v>
                </c:pt>
                <c:pt idx="455">
                  <c:v>0.97548699999999999</c:v>
                </c:pt>
                <c:pt idx="456">
                  <c:v>0.97669600000000001</c:v>
                </c:pt>
                <c:pt idx="457">
                  <c:v>0.97790299999999997</c:v>
                </c:pt>
                <c:pt idx="458">
                  <c:v>0.97910799999999998</c:v>
                </c:pt>
                <c:pt idx="459">
                  <c:v>0.98031100000000004</c:v>
                </c:pt>
                <c:pt idx="460">
                  <c:v>0.98151200000000005</c:v>
                </c:pt>
                <c:pt idx="461">
                  <c:v>0.982711</c:v>
                </c:pt>
                <c:pt idx="462">
                  <c:v>0.983908</c:v>
                </c:pt>
                <c:pt idx="463">
                  <c:v>0.98510299999999995</c:v>
                </c:pt>
                <c:pt idx="464">
                  <c:v>0.98629699999999998</c:v>
                </c:pt>
                <c:pt idx="465">
                  <c:v>0.98748800000000003</c:v>
                </c:pt>
                <c:pt idx="466">
                  <c:v>0.98867799999999995</c:v>
                </c:pt>
                <c:pt idx="467">
                  <c:v>0.98986499999999999</c:v>
                </c:pt>
                <c:pt idx="468">
                  <c:v>0.99105100000000002</c:v>
                </c:pt>
                <c:pt idx="469">
                  <c:v>0.99223499999999998</c:v>
                </c:pt>
                <c:pt idx="470">
                  <c:v>0.99341699999999999</c:v>
                </c:pt>
                <c:pt idx="471">
                  <c:v>0.99459699999999995</c:v>
                </c:pt>
                <c:pt idx="472">
                  <c:v>0.99577499999999997</c:v>
                </c:pt>
                <c:pt idx="473">
                  <c:v>0.99695199999999995</c:v>
                </c:pt>
                <c:pt idx="474">
                  <c:v>0.99812599999999996</c:v>
                </c:pt>
                <c:pt idx="475">
                  <c:v>0.99929900000000005</c:v>
                </c:pt>
                <c:pt idx="476">
                  <c:v>1</c:v>
                </c:pt>
              </c:numCache>
            </c:numRef>
          </c:xVal>
          <c:yVal>
            <c:numRef>
              <c:f>'0.2 0.2'!$A$3:$A$479</c:f>
              <c:numCache>
                <c:formatCode>General</c:formatCode>
                <c:ptCount val="477"/>
                <c:pt idx="0">
                  <c:v>1211.4015899999999</c:v>
                </c:pt>
                <c:pt idx="1">
                  <c:v>1212.4015899999999</c:v>
                </c:pt>
                <c:pt idx="2">
                  <c:v>1213.4015899999999</c:v>
                </c:pt>
                <c:pt idx="3">
                  <c:v>1214.4015899999999</c:v>
                </c:pt>
                <c:pt idx="4">
                  <c:v>1215.4015899999999</c:v>
                </c:pt>
                <c:pt idx="5">
                  <c:v>1216.4015899999999</c:v>
                </c:pt>
                <c:pt idx="6">
                  <c:v>1217.4015899999999</c:v>
                </c:pt>
                <c:pt idx="7">
                  <c:v>1218.4015899999999</c:v>
                </c:pt>
                <c:pt idx="8">
                  <c:v>1219.4015899999999</c:v>
                </c:pt>
                <c:pt idx="9">
                  <c:v>1220.4015899999999</c:v>
                </c:pt>
                <c:pt idx="10">
                  <c:v>1221.4015899999999</c:v>
                </c:pt>
                <c:pt idx="11">
                  <c:v>1222.4015899999999</c:v>
                </c:pt>
                <c:pt idx="12">
                  <c:v>1223.4015899999999</c:v>
                </c:pt>
                <c:pt idx="13">
                  <c:v>1224.4015899999999</c:v>
                </c:pt>
                <c:pt idx="14">
                  <c:v>1225.4015899999999</c:v>
                </c:pt>
                <c:pt idx="15">
                  <c:v>1226.4015899999999</c:v>
                </c:pt>
                <c:pt idx="16">
                  <c:v>1227.4015899999999</c:v>
                </c:pt>
                <c:pt idx="17">
                  <c:v>1228.4015899999999</c:v>
                </c:pt>
                <c:pt idx="18">
                  <c:v>1229.4015899999999</c:v>
                </c:pt>
                <c:pt idx="19">
                  <c:v>1230.4015899999999</c:v>
                </c:pt>
                <c:pt idx="20">
                  <c:v>1231.4015899999999</c:v>
                </c:pt>
                <c:pt idx="21">
                  <c:v>1232.4015899999999</c:v>
                </c:pt>
                <c:pt idx="22">
                  <c:v>1233.4015899999999</c:v>
                </c:pt>
                <c:pt idx="23">
                  <c:v>1234.4015899999999</c:v>
                </c:pt>
                <c:pt idx="24">
                  <c:v>1235.4015899999999</c:v>
                </c:pt>
                <c:pt idx="25">
                  <c:v>1236.4015899999999</c:v>
                </c:pt>
                <c:pt idx="26">
                  <c:v>1237.4015899999999</c:v>
                </c:pt>
                <c:pt idx="27">
                  <c:v>1238.4015899999999</c:v>
                </c:pt>
                <c:pt idx="28">
                  <c:v>1239.4015899999999</c:v>
                </c:pt>
                <c:pt idx="29">
                  <c:v>1240.4015899999999</c:v>
                </c:pt>
                <c:pt idx="30">
                  <c:v>1241.4015899999999</c:v>
                </c:pt>
                <c:pt idx="31">
                  <c:v>1242.4015899999999</c:v>
                </c:pt>
                <c:pt idx="32">
                  <c:v>1243.4015899999999</c:v>
                </c:pt>
                <c:pt idx="33">
                  <c:v>1244.4015899999999</c:v>
                </c:pt>
                <c:pt idx="34">
                  <c:v>1245.4015899999999</c:v>
                </c:pt>
                <c:pt idx="35">
                  <c:v>1246.4015899999999</c:v>
                </c:pt>
                <c:pt idx="36">
                  <c:v>1247.4015899999999</c:v>
                </c:pt>
                <c:pt idx="37">
                  <c:v>1248.4015899999999</c:v>
                </c:pt>
                <c:pt idx="38">
                  <c:v>1249.4015899999999</c:v>
                </c:pt>
                <c:pt idx="39">
                  <c:v>1250.4015899999999</c:v>
                </c:pt>
                <c:pt idx="40">
                  <c:v>1251.4015899999999</c:v>
                </c:pt>
                <c:pt idx="41">
                  <c:v>1252.4015899999999</c:v>
                </c:pt>
                <c:pt idx="42">
                  <c:v>1253.4015899999999</c:v>
                </c:pt>
                <c:pt idx="43">
                  <c:v>1254.4015899999999</c:v>
                </c:pt>
                <c:pt idx="44">
                  <c:v>1255.4015899999999</c:v>
                </c:pt>
                <c:pt idx="45">
                  <c:v>1256.4015899999999</c:v>
                </c:pt>
                <c:pt idx="46">
                  <c:v>1257.4015899999999</c:v>
                </c:pt>
                <c:pt idx="47">
                  <c:v>1258.4015899999999</c:v>
                </c:pt>
                <c:pt idx="48">
                  <c:v>1259.4015899999999</c:v>
                </c:pt>
                <c:pt idx="49">
                  <c:v>1260.4015899999999</c:v>
                </c:pt>
                <c:pt idx="50">
                  <c:v>1261.4015899999999</c:v>
                </c:pt>
                <c:pt idx="51">
                  <c:v>1262.4015899999999</c:v>
                </c:pt>
                <c:pt idx="52">
                  <c:v>1263.4015899999999</c:v>
                </c:pt>
                <c:pt idx="53">
                  <c:v>1264.4015899999999</c:v>
                </c:pt>
                <c:pt idx="54">
                  <c:v>1265.4015899999999</c:v>
                </c:pt>
                <c:pt idx="55">
                  <c:v>1266.4015899999999</c:v>
                </c:pt>
                <c:pt idx="56">
                  <c:v>1267.4015899999999</c:v>
                </c:pt>
                <c:pt idx="57">
                  <c:v>1268.4015899999999</c:v>
                </c:pt>
                <c:pt idx="58">
                  <c:v>1269.4015899999999</c:v>
                </c:pt>
                <c:pt idx="59">
                  <c:v>1270.4015899999999</c:v>
                </c:pt>
                <c:pt idx="60">
                  <c:v>1271.4015899999999</c:v>
                </c:pt>
                <c:pt idx="61">
                  <c:v>1272.4015899999999</c:v>
                </c:pt>
                <c:pt idx="62">
                  <c:v>1273.4015899999999</c:v>
                </c:pt>
                <c:pt idx="63">
                  <c:v>1274.4015899999999</c:v>
                </c:pt>
                <c:pt idx="64">
                  <c:v>1275.4015899999999</c:v>
                </c:pt>
                <c:pt idx="65">
                  <c:v>1276.4015899999999</c:v>
                </c:pt>
                <c:pt idx="66">
                  <c:v>1277.4015899999999</c:v>
                </c:pt>
                <c:pt idx="67">
                  <c:v>1278.4015899999999</c:v>
                </c:pt>
                <c:pt idx="68">
                  <c:v>1279.4015899999999</c:v>
                </c:pt>
                <c:pt idx="69">
                  <c:v>1280.4015899999999</c:v>
                </c:pt>
                <c:pt idx="70">
                  <c:v>1281.4015899999999</c:v>
                </c:pt>
                <c:pt idx="71">
                  <c:v>1282.4015899999999</c:v>
                </c:pt>
                <c:pt idx="72">
                  <c:v>1283.4015899999999</c:v>
                </c:pt>
                <c:pt idx="73">
                  <c:v>1284.4015899999999</c:v>
                </c:pt>
                <c:pt idx="74">
                  <c:v>1285.4015899999999</c:v>
                </c:pt>
                <c:pt idx="75">
                  <c:v>1286.4015899999999</c:v>
                </c:pt>
                <c:pt idx="76">
                  <c:v>1287.4015899999999</c:v>
                </c:pt>
                <c:pt idx="77">
                  <c:v>1288.4015899999999</c:v>
                </c:pt>
                <c:pt idx="78">
                  <c:v>1289.4015899999999</c:v>
                </c:pt>
                <c:pt idx="79">
                  <c:v>1290.4015899999999</c:v>
                </c:pt>
                <c:pt idx="80">
                  <c:v>1291.4015899999999</c:v>
                </c:pt>
                <c:pt idx="81">
                  <c:v>1292.4015899999999</c:v>
                </c:pt>
                <c:pt idx="82">
                  <c:v>1293.4015899999999</c:v>
                </c:pt>
                <c:pt idx="83">
                  <c:v>1294.4015899999999</c:v>
                </c:pt>
                <c:pt idx="84">
                  <c:v>1295.4015899999999</c:v>
                </c:pt>
                <c:pt idx="85">
                  <c:v>1296.4015899999999</c:v>
                </c:pt>
                <c:pt idx="86">
                  <c:v>1297.4015899999999</c:v>
                </c:pt>
                <c:pt idx="87">
                  <c:v>1298.4015899999999</c:v>
                </c:pt>
                <c:pt idx="88">
                  <c:v>1299.4015899999999</c:v>
                </c:pt>
                <c:pt idx="89">
                  <c:v>1300.4015899999999</c:v>
                </c:pt>
                <c:pt idx="90">
                  <c:v>1301.4015899999999</c:v>
                </c:pt>
                <c:pt idx="91">
                  <c:v>1302.4015899999999</c:v>
                </c:pt>
                <c:pt idx="92">
                  <c:v>1303.4015899999999</c:v>
                </c:pt>
                <c:pt idx="93">
                  <c:v>1304.4015899999999</c:v>
                </c:pt>
                <c:pt idx="94">
                  <c:v>1305.4015899999999</c:v>
                </c:pt>
                <c:pt idx="95">
                  <c:v>1306.4015899999999</c:v>
                </c:pt>
                <c:pt idx="96">
                  <c:v>1307.4015899999999</c:v>
                </c:pt>
                <c:pt idx="97">
                  <c:v>1308.4015899999999</c:v>
                </c:pt>
                <c:pt idx="98">
                  <c:v>1309.4015899999999</c:v>
                </c:pt>
                <c:pt idx="99">
                  <c:v>1310.4015899999999</c:v>
                </c:pt>
                <c:pt idx="100">
                  <c:v>1311.4015899999999</c:v>
                </c:pt>
                <c:pt idx="101">
                  <c:v>1312.4015899999999</c:v>
                </c:pt>
                <c:pt idx="102">
                  <c:v>1313.4015899999999</c:v>
                </c:pt>
                <c:pt idx="103">
                  <c:v>1314.4015899999999</c:v>
                </c:pt>
                <c:pt idx="104">
                  <c:v>1315.4015899999999</c:v>
                </c:pt>
                <c:pt idx="105">
                  <c:v>1316.4015899999999</c:v>
                </c:pt>
                <c:pt idx="106">
                  <c:v>1317.4015899999999</c:v>
                </c:pt>
                <c:pt idx="107">
                  <c:v>1318.4015899999999</c:v>
                </c:pt>
                <c:pt idx="108">
                  <c:v>1319.4015899999999</c:v>
                </c:pt>
                <c:pt idx="109">
                  <c:v>1320.4015899999999</c:v>
                </c:pt>
                <c:pt idx="110">
                  <c:v>1321.4015899999999</c:v>
                </c:pt>
                <c:pt idx="111">
                  <c:v>1322.4015899999999</c:v>
                </c:pt>
                <c:pt idx="112">
                  <c:v>1323.4015899999999</c:v>
                </c:pt>
                <c:pt idx="113">
                  <c:v>1324.4015899999999</c:v>
                </c:pt>
                <c:pt idx="114">
                  <c:v>1325.4015899999999</c:v>
                </c:pt>
                <c:pt idx="115">
                  <c:v>1326.4015899999999</c:v>
                </c:pt>
                <c:pt idx="116">
                  <c:v>1327.4015899999999</c:v>
                </c:pt>
                <c:pt idx="117">
                  <c:v>1328.4015899999999</c:v>
                </c:pt>
                <c:pt idx="118">
                  <c:v>1329.4015899999999</c:v>
                </c:pt>
                <c:pt idx="119">
                  <c:v>1330.4015899999999</c:v>
                </c:pt>
                <c:pt idx="120">
                  <c:v>1331.4015899999999</c:v>
                </c:pt>
                <c:pt idx="121">
                  <c:v>1332.4015899999999</c:v>
                </c:pt>
                <c:pt idx="122">
                  <c:v>1333.4015899999999</c:v>
                </c:pt>
                <c:pt idx="123">
                  <c:v>1334.4015899999999</c:v>
                </c:pt>
                <c:pt idx="124">
                  <c:v>1335.4015899999999</c:v>
                </c:pt>
                <c:pt idx="125">
                  <c:v>1336.4015899999999</c:v>
                </c:pt>
                <c:pt idx="126">
                  <c:v>1337.4015899999999</c:v>
                </c:pt>
                <c:pt idx="127">
                  <c:v>1338.4015899999999</c:v>
                </c:pt>
                <c:pt idx="128">
                  <c:v>1339.4015899999999</c:v>
                </c:pt>
                <c:pt idx="129">
                  <c:v>1340.4015899999999</c:v>
                </c:pt>
                <c:pt idx="130">
                  <c:v>1341.4015899999999</c:v>
                </c:pt>
                <c:pt idx="131">
                  <c:v>1342.4015899999999</c:v>
                </c:pt>
                <c:pt idx="132">
                  <c:v>1343.4015899999999</c:v>
                </c:pt>
                <c:pt idx="133">
                  <c:v>1344.4015899999999</c:v>
                </c:pt>
                <c:pt idx="134">
                  <c:v>1345.4015899999999</c:v>
                </c:pt>
                <c:pt idx="135">
                  <c:v>1346.4015899999999</c:v>
                </c:pt>
                <c:pt idx="136">
                  <c:v>1347.4015899999999</c:v>
                </c:pt>
                <c:pt idx="137">
                  <c:v>1348.4015899999999</c:v>
                </c:pt>
                <c:pt idx="138">
                  <c:v>1349.4015899999999</c:v>
                </c:pt>
                <c:pt idx="139">
                  <c:v>1350.4015899999999</c:v>
                </c:pt>
                <c:pt idx="140">
                  <c:v>1351.4015899999999</c:v>
                </c:pt>
                <c:pt idx="141">
                  <c:v>1352.4015899999999</c:v>
                </c:pt>
                <c:pt idx="142">
                  <c:v>1353.4015899999999</c:v>
                </c:pt>
                <c:pt idx="143">
                  <c:v>1354.4015899999999</c:v>
                </c:pt>
                <c:pt idx="144">
                  <c:v>1355.4015899999999</c:v>
                </c:pt>
                <c:pt idx="145">
                  <c:v>1356.4015899999999</c:v>
                </c:pt>
                <c:pt idx="146">
                  <c:v>1357.4015899999999</c:v>
                </c:pt>
                <c:pt idx="147">
                  <c:v>1358.4015899999999</c:v>
                </c:pt>
                <c:pt idx="148">
                  <c:v>1359.4015899999999</c:v>
                </c:pt>
                <c:pt idx="149">
                  <c:v>1360.4015899999999</c:v>
                </c:pt>
                <c:pt idx="150">
                  <c:v>1361.4015899999999</c:v>
                </c:pt>
                <c:pt idx="151">
                  <c:v>1362.4015899999999</c:v>
                </c:pt>
                <c:pt idx="152">
                  <c:v>1363.4015899999999</c:v>
                </c:pt>
                <c:pt idx="153">
                  <c:v>1364.4015899999999</c:v>
                </c:pt>
                <c:pt idx="154">
                  <c:v>1365.4015899999999</c:v>
                </c:pt>
                <c:pt idx="155">
                  <c:v>1366.4015899999999</c:v>
                </c:pt>
                <c:pt idx="156">
                  <c:v>1367.4015899999999</c:v>
                </c:pt>
                <c:pt idx="157">
                  <c:v>1368.4015899999999</c:v>
                </c:pt>
                <c:pt idx="158">
                  <c:v>1369.4015899999999</c:v>
                </c:pt>
                <c:pt idx="159">
                  <c:v>1370.4015899999999</c:v>
                </c:pt>
                <c:pt idx="160">
                  <c:v>1371.4015899999999</c:v>
                </c:pt>
                <c:pt idx="161">
                  <c:v>1372.4015899999999</c:v>
                </c:pt>
                <c:pt idx="162">
                  <c:v>1373.4015899999999</c:v>
                </c:pt>
                <c:pt idx="163">
                  <c:v>1374.4015899999999</c:v>
                </c:pt>
                <c:pt idx="164">
                  <c:v>1375.4015899999999</c:v>
                </c:pt>
                <c:pt idx="165">
                  <c:v>1376.4015899999999</c:v>
                </c:pt>
                <c:pt idx="166">
                  <c:v>1377.4015899999999</c:v>
                </c:pt>
                <c:pt idx="167">
                  <c:v>1378.4015899999999</c:v>
                </c:pt>
                <c:pt idx="168">
                  <c:v>1379.4015899999999</c:v>
                </c:pt>
                <c:pt idx="169">
                  <c:v>1380.4015899999999</c:v>
                </c:pt>
                <c:pt idx="170">
                  <c:v>1381.4015899999999</c:v>
                </c:pt>
                <c:pt idx="171">
                  <c:v>1382.4015899999999</c:v>
                </c:pt>
                <c:pt idx="172">
                  <c:v>1383.4015899999999</c:v>
                </c:pt>
                <c:pt idx="173">
                  <c:v>1384.4015899999999</c:v>
                </c:pt>
                <c:pt idx="174">
                  <c:v>1385.4015899999999</c:v>
                </c:pt>
                <c:pt idx="175">
                  <c:v>1386.4015899999999</c:v>
                </c:pt>
                <c:pt idx="176">
                  <c:v>1387.4015899999999</c:v>
                </c:pt>
                <c:pt idx="177">
                  <c:v>1388.4015899999999</c:v>
                </c:pt>
                <c:pt idx="178">
                  <c:v>1389.4015899999999</c:v>
                </c:pt>
                <c:pt idx="179">
                  <c:v>1390.4015899999999</c:v>
                </c:pt>
                <c:pt idx="180">
                  <c:v>1391.4015899999999</c:v>
                </c:pt>
                <c:pt idx="181">
                  <c:v>1392.4015899999999</c:v>
                </c:pt>
                <c:pt idx="182">
                  <c:v>1393.4015899999999</c:v>
                </c:pt>
                <c:pt idx="183">
                  <c:v>1394.4015899999999</c:v>
                </c:pt>
                <c:pt idx="184">
                  <c:v>1395.4015899999999</c:v>
                </c:pt>
                <c:pt idx="185">
                  <c:v>1396.4015899999999</c:v>
                </c:pt>
                <c:pt idx="186">
                  <c:v>1397.4015899999999</c:v>
                </c:pt>
                <c:pt idx="187">
                  <c:v>1398.4015899999999</c:v>
                </c:pt>
                <c:pt idx="188">
                  <c:v>1399.4015899999999</c:v>
                </c:pt>
                <c:pt idx="189">
                  <c:v>1400.4015899999999</c:v>
                </c:pt>
                <c:pt idx="190">
                  <c:v>1401.4015899999999</c:v>
                </c:pt>
                <c:pt idx="191">
                  <c:v>1402.4015899999999</c:v>
                </c:pt>
                <c:pt idx="192">
                  <c:v>1403.4015899999999</c:v>
                </c:pt>
                <c:pt idx="193">
                  <c:v>1404.4015899999999</c:v>
                </c:pt>
                <c:pt idx="194">
                  <c:v>1405.4015899999999</c:v>
                </c:pt>
                <c:pt idx="195">
                  <c:v>1406.4015899999999</c:v>
                </c:pt>
                <c:pt idx="196">
                  <c:v>1407.4015899999999</c:v>
                </c:pt>
                <c:pt idx="197">
                  <c:v>1408.4015899999999</c:v>
                </c:pt>
                <c:pt idx="198">
                  <c:v>1409.4015899999999</c:v>
                </c:pt>
                <c:pt idx="199">
                  <c:v>1410.4015899999999</c:v>
                </c:pt>
                <c:pt idx="200">
                  <c:v>1411.4015899999999</c:v>
                </c:pt>
                <c:pt idx="201">
                  <c:v>1412.4015899999999</c:v>
                </c:pt>
                <c:pt idx="202">
                  <c:v>1413.4015899999999</c:v>
                </c:pt>
                <c:pt idx="203">
                  <c:v>1414.4015899999999</c:v>
                </c:pt>
                <c:pt idx="204">
                  <c:v>1415.4015899999999</c:v>
                </c:pt>
                <c:pt idx="205">
                  <c:v>1416.4015899999999</c:v>
                </c:pt>
                <c:pt idx="206">
                  <c:v>1417.4015899999999</c:v>
                </c:pt>
                <c:pt idx="207">
                  <c:v>1418.4015899999999</c:v>
                </c:pt>
                <c:pt idx="208">
                  <c:v>1419.4015899999999</c:v>
                </c:pt>
                <c:pt idx="209">
                  <c:v>1420.4015899999999</c:v>
                </c:pt>
                <c:pt idx="210">
                  <c:v>1421.4015899999999</c:v>
                </c:pt>
                <c:pt idx="211">
                  <c:v>1422.4015899999999</c:v>
                </c:pt>
                <c:pt idx="212">
                  <c:v>1423.4015899999999</c:v>
                </c:pt>
                <c:pt idx="213">
                  <c:v>1424.4015899999999</c:v>
                </c:pt>
                <c:pt idx="214">
                  <c:v>1425.4015899999999</c:v>
                </c:pt>
                <c:pt idx="215">
                  <c:v>1426.4015899999999</c:v>
                </c:pt>
                <c:pt idx="216">
                  <c:v>1427.4015899999999</c:v>
                </c:pt>
                <c:pt idx="217">
                  <c:v>1428.4015899999999</c:v>
                </c:pt>
                <c:pt idx="218">
                  <c:v>1429.4015899999999</c:v>
                </c:pt>
                <c:pt idx="219">
                  <c:v>1430.4015899999999</c:v>
                </c:pt>
                <c:pt idx="220">
                  <c:v>1431.4015899999999</c:v>
                </c:pt>
                <c:pt idx="221">
                  <c:v>1432.4015899999999</c:v>
                </c:pt>
                <c:pt idx="222">
                  <c:v>1433.4015899999999</c:v>
                </c:pt>
                <c:pt idx="223">
                  <c:v>1434.4015899999999</c:v>
                </c:pt>
                <c:pt idx="224">
                  <c:v>1435.4015899999999</c:v>
                </c:pt>
                <c:pt idx="225">
                  <c:v>1436.4015899999999</c:v>
                </c:pt>
                <c:pt idx="226">
                  <c:v>1437.4015899999999</c:v>
                </c:pt>
                <c:pt idx="227">
                  <c:v>1438.4015899999999</c:v>
                </c:pt>
                <c:pt idx="228">
                  <c:v>1439.4015899999999</c:v>
                </c:pt>
                <c:pt idx="229">
                  <c:v>1440.4015899999999</c:v>
                </c:pt>
                <c:pt idx="230">
                  <c:v>1441.4015899999999</c:v>
                </c:pt>
                <c:pt idx="231">
                  <c:v>1442.4015899999999</c:v>
                </c:pt>
                <c:pt idx="232">
                  <c:v>1443.4015899999999</c:v>
                </c:pt>
                <c:pt idx="233">
                  <c:v>1444.4015899999999</c:v>
                </c:pt>
                <c:pt idx="234">
                  <c:v>1445.4015899999999</c:v>
                </c:pt>
                <c:pt idx="235">
                  <c:v>1446.4015899999999</c:v>
                </c:pt>
                <c:pt idx="236">
                  <c:v>1447.4015899999999</c:v>
                </c:pt>
                <c:pt idx="237">
                  <c:v>1448.4015899999999</c:v>
                </c:pt>
                <c:pt idx="238">
                  <c:v>1449.4015899999999</c:v>
                </c:pt>
                <c:pt idx="239">
                  <c:v>1450.4015899999999</c:v>
                </c:pt>
                <c:pt idx="240">
                  <c:v>1451.4015899999999</c:v>
                </c:pt>
                <c:pt idx="241">
                  <c:v>1452.4015899999999</c:v>
                </c:pt>
                <c:pt idx="242">
                  <c:v>1453.4015899999999</c:v>
                </c:pt>
                <c:pt idx="243">
                  <c:v>1454.4015899999999</c:v>
                </c:pt>
                <c:pt idx="244">
                  <c:v>1455.4015899999999</c:v>
                </c:pt>
                <c:pt idx="245">
                  <c:v>1456.4015899999999</c:v>
                </c:pt>
                <c:pt idx="246">
                  <c:v>1457.4015899999999</c:v>
                </c:pt>
                <c:pt idx="247">
                  <c:v>1458.4015899999999</c:v>
                </c:pt>
                <c:pt idx="248">
                  <c:v>1459.4015899999999</c:v>
                </c:pt>
                <c:pt idx="249">
                  <c:v>1460.4015899999999</c:v>
                </c:pt>
                <c:pt idx="250">
                  <c:v>1461.4015899999999</c:v>
                </c:pt>
                <c:pt idx="251">
                  <c:v>1462.4015899999999</c:v>
                </c:pt>
                <c:pt idx="252">
                  <c:v>1463.4015899999999</c:v>
                </c:pt>
                <c:pt idx="253">
                  <c:v>1464.4015899999999</c:v>
                </c:pt>
                <c:pt idx="254">
                  <c:v>1465.4015899999999</c:v>
                </c:pt>
                <c:pt idx="255">
                  <c:v>1466.4015899999999</c:v>
                </c:pt>
                <c:pt idx="256">
                  <c:v>1467.4015899999999</c:v>
                </c:pt>
                <c:pt idx="257">
                  <c:v>1468.4015899999999</c:v>
                </c:pt>
                <c:pt idx="258">
                  <c:v>1469.4015899999999</c:v>
                </c:pt>
                <c:pt idx="259">
                  <c:v>1470.4015899999999</c:v>
                </c:pt>
                <c:pt idx="260">
                  <c:v>1471.4015899999999</c:v>
                </c:pt>
                <c:pt idx="261">
                  <c:v>1472.4015899999999</c:v>
                </c:pt>
                <c:pt idx="262">
                  <c:v>1473.4015899999999</c:v>
                </c:pt>
                <c:pt idx="263">
                  <c:v>1474.4015899999999</c:v>
                </c:pt>
                <c:pt idx="264">
                  <c:v>1475.4015899999999</c:v>
                </c:pt>
                <c:pt idx="265">
                  <c:v>1476.4015899999999</c:v>
                </c:pt>
                <c:pt idx="266">
                  <c:v>1477.4015899999999</c:v>
                </c:pt>
                <c:pt idx="267">
                  <c:v>1478.4015899999999</c:v>
                </c:pt>
                <c:pt idx="268">
                  <c:v>1479.4015899999999</c:v>
                </c:pt>
                <c:pt idx="269">
                  <c:v>1480.4015899999999</c:v>
                </c:pt>
                <c:pt idx="270">
                  <c:v>1481.4015899999999</c:v>
                </c:pt>
                <c:pt idx="271">
                  <c:v>1482.4015899999999</c:v>
                </c:pt>
                <c:pt idx="272">
                  <c:v>1483.4015899999999</c:v>
                </c:pt>
                <c:pt idx="273">
                  <c:v>1484.4015899999999</c:v>
                </c:pt>
                <c:pt idx="274">
                  <c:v>1485.4015899999999</c:v>
                </c:pt>
                <c:pt idx="275">
                  <c:v>1486.4015899999999</c:v>
                </c:pt>
                <c:pt idx="276">
                  <c:v>1487.4015899999999</c:v>
                </c:pt>
                <c:pt idx="277">
                  <c:v>1488.4015899999999</c:v>
                </c:pt>
                <c:pt idx="278">
                  <c:v>1489.4015899999999</c:v>
                </c:pt>
                <c:pt idx="279">
                  <c:v>1490.4015899999999</c:v>
                </c:pt>
                <c:pt idx="280">
                  <c:v>1491.4015899999999</c:v>
                </c:pt>
                <c:pt idx="281">
                  <c:v>1492.4015899999999</c:v>
                </c:pt>
                <c:pt idx="282">
                  <c:v>1493.4015899999999</c:v>
                </c:pt>
                <c:pt idx="283">
                  <c:v>1494.4015899999999</c:v>
                </c:pt>
                <c:pt idx="284">
                  <c:v>1495.4015899999999</c:v>
                </c:pt>
                <c:pt idx="285">
                  <c:v>1496.4015899999999</c:v>
                </c:pt>
                <c:pt idx="286">
                  <c:v>1497.4015899999999</c:v>
                </c:pt>
                <c:pt idx="287">
                  <c:v>1498.4015899999999</c:v>
                </c:pt>
                <c:pt idx="288">
                  <c:v>1499.4015899999999</c:v>
                </c:pt>
                <c:pt idx="289">
                  <c:v>1500.4015899999999</c:v>
                </c:pt>
                <c:pt idx="290">
                  <c:v>1501.4015899999999</c:v>
                </c:pt>
                <c:pt idx="291">
                  <c:v>1502.4015899999999</c:v>
                </c:pt>
                <c:pt idx="292">
                  <c:v>1503.4015899999999</c:v>
                </c:pt>
                <c:pt idx="293">
                  <c:v>1504.4015899999999</c:v>
                </c:pt>
                <c:pt idx="294">
                  <c:v>1505.4015899999999</c:v>
                </c:pt>
                <c:pt idx="295">
                  <c:v>1506.4015899999999</c:v>
                </c:pt>
                <c:pt idx="296">
                  <c:v>1507.4015899999999</c:v>
                </c:pt>
                <c:pt idx="297">
                  <c:v>1508.4015899999999</c:v>
                </c:pt>
                <c:pt idx="298">
                  <c:v>1509.4015899999999</c:v>
                </c:pt>
                <c:pt idx="299">
                  <c:v>1510.4015899999999</c:v>
                </c:pt>
                <c:pt idx="300">
                  <c:v>1511.4015899999999</c:v>
                </c:pt>
                <c:pt idx="301">
                  <c:v>1512.4015899999999</c:v>
                </c:pt>
                <c:pt idx="302">
                  <c:v>1513.4015899999999</c:v>
                </c:pt>
                <c:pt idx="303">
                  <c:v>1514.4015899999999</c:v>
                </c:pt>
                <c:pt idx="304">
                  <c:v>1515.4015899999999</c:v>
                </c:pt>
                <c:pt idx="305">
                  <c:v>1516.4015899999999</c:v>
                </c:pt>
                <c:pt idx="306">
                  <c:v>1517.4015899999999</c:v>
                </c:pt>
                <c:pt idx="307">
                  <c:v>1518.4015899999999</c:v>
                </c:pt>
                <c:pt idx="308">
                  <c:v>1519.4015899999999</c:v>
                </c:pt>
                <c:pt idx="309">
                  <c:v>1520.4015899999999</c:v>
                </c:pt>
                <c:pt idx="310">
                  <c:v>1521.4015899999999</c:v>
                </c:pt>
                <c:pt idx="311">
                  <c:v>1522.4015899999999</c:v>
                </c:pt>
                <c:pt idx="312">
                  <c:v>1523.4015899999999</c:v>
                </c:pt>
                <c:pt idx="313">
                  <c:v>1524.4015899999999</c:v>
                </c:pt>
                <c:pt idx="314">
                  <c:v>1525.4015899999999</c:v>
                </c:pt>
                <c:pt idx="315">
                  <c:v>1526.4015899999999</c:v>
                </c:pt>
                <c:pt idx="316">
                  <c:v>1527.4015899999999</c:v>
                </c:pt>
                <c:pt idx="317">
                  <c:v>1528.4015899999999</c:v>
                </c:pt>
                <c:pt idx="318">
                  <c:v>1529.4015899999999</c:v>
                </c:pt>
                <c:pt idx="319">
                  <c:v>1530.4015899999999</c:v>
                </c:pt>
                <c:pt idx="320">
                  <c:v>1531.4015899999999</c:v>
                </c:pt>
                <c:pt idx="321">
                  <c:v>1532.4015899999999</c:v>
                </c:pt>
                <c:pt idx="322">
                  <c:v>1533.4015899999999</c:v>
                </c:pt>
                <c:pt idx="323">
                  <c:v>1534.4015899999999</c:v>
                </c:pt>
                <c:pt idx="324">
                  <c:v>1535.4015899999999</c:v>
                </c:pt>
                <c:pt idx="325">
                  <c:v>1536.4015899999999</c:v>
                </c:pt>
                <c:pt idx="326">
                  <c:v>1537.4015899999999</c:v>
                </c:pt>
                <c:pt idx="327">
                  <c:v>1538.4015899999999</c:v>
                </c:pt>
                <c:pt idx="328">
                  <c:v>1539.4015899999999</c:v>
                </c:pt>
                <c:pt idx="329">
                  <c:v>1540.4015899999999</c:v>
                </c:pt>
                <c:pt idx="330">
                  <c:v>1541.4015899999999</c:v>
                </c:pt>
                <c:pt idx="331">
                  <c:v>1542.4015899999999</c:v>
                </c:pt>
                <c:pt idx="332">
                  <c:v>1543.4015899999999</c:v>
                </c:pt>
                <c:pt idx="333">
                  <c:v>1544.4015899999999</c:v>
                </c:pt>
                <c:pt idx="334">
                  <c:v>1545.4015899999999</c:v>
                </c:pt>
                <c:pt idx="335">
                  <c:v>1546.4015899999999</c:v>
                </c:pt>
                <c:pt idx="336">
                  <c:v>1547.4015899999999</c:v>
                </c:pt>
                <c:pt idx="337">
                  <c:v>1548.4015899999999</c:v>
                </c:pt>
                <c:pt idx="338">
                  <c:v>1549.4015899999999</c:v>
                </c:pt>
                <c:pt idx="339">
                  <c:v>1550.4015899999999</c:v>
                </c:pt>
                <c:pt idx="340">
                  <c:v>1551.4015899999999</c:v>
                </c:pt>
                <c:pt idx="341">
                  <c:v>1552.4015899999999</c:v>
                </c:pt>
                <c:pt idx="342">
                  <c:v>1553.4015899999999</c:v>
                </c:pt>
                <c:pt idx="343">
                  <c:v>1554.4015899999999</c:v>
                </c:pt>
                <c:pt idx="344">
                  <c:v>1555.4015899999999</c:v>
                </c:pt>
                <c:pt idx="345">
                  <c:v>1556.4015899999999</c:v>
                </c:pt>
                <c:pt idx="346">
                  <c:v>1557.4015899999999</c:v>
                </c:pt>
                <c:pt idx="347">
                  <c:v>1558.4015899999999</c:v>
                </c:pt>
                <c:pt idx="348">
                  <c:v>1559.4015899999999</c:v>
                </c:pt>
                <c:pt idx="349">
                  <c:v>1560.4015899999999</c:v>
                </c:pt>
                <c:pt idx="350">
                  <c:v>1561.4015899999999</c:v>
                </c:pt>
                <c:pt idx="351">
                  <c:v>1562.4015899999999</c:v>
                </c:pt>
                <c:pt idx="352">
                  <c:v>1563.4015899999999</c:v>
                </c:pt>
                <c:pt idx="353">
                  <c:v>1564.4015899999999</c:v>
                </c:pt>
                <c:pt idx="354">
                  <c:v>1565.4015899999999</c:v>
                </c:pt>
                <c:pt idx="355">
                  <c:v>1566.4015899999999</c:v>
                </c:pt>
                <c:pt idx="356">
                  <c:v>1567.4015899999999</c:v>
                </c:pt>
                <c:pt idx="357">
                  <c:v>1568.4015899999999</c:v>
                </c:pt>
                <c:pt idx="358">
                  <c:v>1569.4015899999999</c:v>
                </c:pt>
                <c:pt idx="359">
                  <c:v>1570.4015899999999</c:v>
                </c:pt>
                <c:pt idx="360">
                  <c:v>1571.4015899999999</c:v>
                </c:pt>
                <c:pt idx="361">
                  <c:v>1572.4015899999999</c:v>
                </c:pt>
                <c:pt idx="362">
                  <c:v>1573.4015899999999</c:v>
                </c:pt>
                <c:pt idx="363">
                  <c:v>1574.4015899999999</c:v>
                </c:pt>
                <c:pt idx="364">
                  <c:v>1575.4015899999999</c:v>
                </c:pt>
                <c:pt idx="365">
                  <c:v>1576.4015899999999</c:v>
                </c:pt>
                <c:pt idx="366">
                  <c:v>1577.4015899999999</c:v>
                </c:pt>
                <c:pt idx="367">
                  <c:v>1578.4015899999999</c:v>
                </c:pt>
                <c:pt idx="368">
                  <c:v>1579.4015899999999</c:v>
                </c:pt>
                <c:pt idx="369">
                  <c:v>1580.4015899999999</c:v>
                </c:pt>
                <c:pt idx="370">
                  <c:v>1581.4015899999999</c:v>
                </c:pt>
                <c:pt idx="371">
                  <c:v>1582.4015899999999</c:v>
                </c:pt>
                <c:pt idx="372">
                  <c:v>1583.4015899999999</c:v>
                </c:pt>
                <c:pt idx="373">
                  <c:v>1584.4015899999999</c:v>
                </c:pt>
                <c:pt idx="374">
                  <c:v>1585.4015899999999</c:v>
                </c:pt>
                <c:pt idx="375">
                  <c:v>1586.4015899999999</c:v>
                </c:pt>
                <c:pt idx="376">
                  <c:v>1587.4015899999999</c:v>
                </c:pt>
                <c:pt idx="377">
                  <c:v>1588.4015899999999</c:v>
                </c:pt>
                <c:pt idx="378">
                  <c:v>1589.4015899999999</c:v>
                </c:pt>
                <c:pt idx="379">
                  <c:v>1590.4015899999999</c:v>
                </c:pt>
                <c:pt idx="380">
                  <c:v>1591.4015899999999</c:v>
                </c:pt>
                <c:pt idx="381">
                  <c:v>1592.4015899999999</c:v>
                </c:pt>
                <c:pt idx="382">
                  <c:v>1593.4015899999999</c:v>
                </c:pt>
                <c:pt idx="383">
                  <c:v>1594.4015899999999</c:v>
                </c:pt>
                <c:pt idx="384">
                  <c:v>1595.4015899999999</c:v>
                </c:pt>
                <c:pt idx="385">
                  <c:v>1596.4015899999999</c:v>
                </c:pt>
                <c:pt idx="386">
                  <c:v>1597.4015899999999</c:v>
                </c:pt>
                <c:pt idx="387">
                  <c:v>1598.4015899999999</c:v>
                </c:pt>
                <c:pt idx="388">
                  <c:v>1599.4015899999999</c:v>
                </c:pt>
                <c:pt idx="389">
                  <c:v>1600.4015899999999</c:v>
                </c:pt>
                <c:pt idx="390">
                  <c:v>1601.4015899999999</c:v>
                </c:pt>
                <c:pt idx="391">
                  <c:v>1602.4015899999999</c:v>
                </c:pt>
                <c:pt idx="392">
                  <c:v>1603.4015899999999</c:v>
                </c:pt>
                <c:pt idx="393">
                  <c:v>1604.4015899999999</c:v>
                </c:pt>
                <c:pt idx="394">
                  <c:v>1605.4015899999999</c:v>
                </c:pt>
                <c:pt idx="395">
                  <c:v>1606.4015899999999</c:v>
                </c:pt>
                <c:pt idx="396">
                  <c:v>1607.4015899999999</c:v>
                </c:pt>
                <c:pt idx="397">
                  <c:v>1608.4015899999999</c:v>
                </c:pt>
                <c:pt idx="398">
                  <c:v>1609.4015899999999</c:v>
                </c:pt>
                <c:pt idx="399">
                  <c:v>1610.4015899999999</c:v>
                </c:pt>
                <c:pt idx="400">
                  <c:v>1611.4015899999999</c:v>
                </c:pt>
                <c:pt idx="401">
                  <c:v>1612.4015899999999</c:v>
                </c:pt>
                <c:pt idx="402">
                  <c:v>1613.4015899999999</c:v>
                </c:pt>
                <c:pt idx="403">
                  <c:v>1614.4015899999999</c:v>
                </c:pt>
                <c:pt idx="404">
                  <c:v>1615.4015899999999</c:v>
                </c:pt>
                <c:pt idx="405">
                  <c:v>1616.4015899999999</c:v>
                </c:pt>
                <c:pt idx="406">
                  <c:v>1617.4015899999999</c:v>
                </c:pt>
                <c:pt idx="407">
                  <c:v>1618.4015899999999</c:v>
                </c:pt>
                <c:pt idx="408">
                  <c:v>1619.4015899999999</c:v>
                </c:pt>
                <c:pt idx="409">
                  <c:v>1620.4015899999999</c:v>
                </c:pt>
                <c:pt idx="410">
                  <c:v>1621.4015899999999</c:v>
                </c:pt>
                <c:pt idx="411">
                  <c:v>1622.4015899999999</c:v>
                </c:pt>
                <c:pt idx="412">
                  <c:v>1623.4015899999999</c:v>
                </c:pt>
                <c:pt idx="413">
                  <c:v>1624.4015899999999</c:v>
                </c:pt>
                <c:pt idx="414">
                  <c:v>1625.4015899999999</c:v>
                </c:pt>
                <c:pt idx="415">
                  <c:v>1626.4015899999999</c:v>
                </c:pt>
                <c:pt idx="416">
                  <c:v>1627.4015899999999</c:v>
                </c:pt>
                <c:pt idx="417">
                  <c:v>1628.4015899999999</c:v>
                </c:pt>
                <c:pt idx="418">
                  <c:v>1629.4015899999999</c:v>
                </c:pt>
                <c:pt idx="419">
                  <c:v>1630.4015899999999</c:v>
                </c:pt>
                <c:pt idx="420">
                  <c:v>1631.4015899999999</c:v>
                </c:pt>
                <c:pt idx="421">
                  <c:v>1632.4015899999999</c:v>
                </c:pt>
                <c:pt idx="422">
                  <c:v>1633.4015899999999</c:v>
                </c:pt>
                <c:pt idx="423">
                  <c:v>1634.4015899999999</c:v>
                </c:pt>
                <c:pt idx="424">
                  <c:v>1635.4015899999999</c:v>
                </c:pt>
                <c:pt idx="425">
                  <c:v>1636.4015899999999</c:v>
                </c:pt>
                <c:pt idx="426">
                  <c:v>1637.4015899999999</c:v>
                </c:pt>
                <c:pt idx="427">
                  <c:v>1638.4015899999999</c:v>
                </c:pt>
                <c:pt idx="428">
                  <c:v>1639.4015899999999</c:v>
                </c:pt>
                <c:pt idx="429">
                  <c:v>1640.4015899999999</c:v>
                </c:pt>
                <c:pt idx="430">
                  <c:v>1641.4015899999999</c:v>
                </c:pt>
                <c:pt idx="431">
                  <c:v>1642.4015899999999</c:v>
                </c:pt>
                <c:pt idx="432">
                  <c:v>1643.4015899999999</c:v>
                </c:pt>
                <c:pt idx="433">
                  <c:v>1644.4015899999999</c:v>
                </c:pt>
                <c:pt idx="434">
                  <c:v>1645.4015899999999</c:v>
                </c:pt>
                <c:pt idx="435">
                  <c:v>1646.4015899999999</c:v>
                </c:pt>
                <c:pt idx="436">
                  <c:v>1647.4015899999999</c:v>
                </c:pt>
                <c:pt idx="437">
                  <c:v>1648.4015899999999</c:v>
                </c:pt>
                <c:pt idx="438">
                  <c:v>1649.4015899999999</c:v>
                </c:pt>
                <c:pt idx="439">
                  <c:v>1650.4015899999999</c:v>
                </c:pt>
                <c:pt idx="440">
                  <c:v>1651.4015899999999</c:v>
                </c:pt>
                <c:pt idx="441">
                  <c:v>1652.4015899999999</c:v>
                </c:pt>
                <c:pt idx="442">
                  <c:v>1653.4015899999999</c:v>
                </c:pt>
                <c:pt idx="443">
                  <c:v>1654.4015899999999</c:v>
                </c:pt>
                <c:pt idx="444">
                  <c:v>1655.4015899999999</c:v>
                </c:pt>
                <c:pt idx="445">
                  <c:v>1656.4015899999999</c:v>
                </c:pt>
                <c:pt idx="446">
                  <c:v>1657.4015899999999</c:v>
                </c:pt>
                <c:pt idx="447">
                  <c:v>1658.4015899999999</c:v>
                </c:pt>
                <c:pt idx="448">
                  <c:v>1659.4015899999999</c:v>
                </c:pt>
                <c:pt idx="449">
                  <c:v>1660.4015899999999</c:v>
                </c:pt>
                <c:pt idx="450">
                  <c:v>1661.4015899999999</c:v>
                </c:pt>
                <c:pt idx="451">
                  <c:v>1662.4015899999999</c:v>
                </c:pt>
                <c:pt idx="452">
                  <c:v>1663.4015899999999</c:v>
                </c:pt>
                <c:pt idx="453">
                  <c:v>1664.4015899999999</c:v>
                </c:pt>
                <c:pt idx="454">
                  <c:v>1665.4015899999999</c:v>
                </c:pt>
                <c:pt idx="455">
                  <c:v>1666.4015899999999</c:v>
                </c:pt>
                <c:pt idx="456">
                  <c:v>1667.4015899999999</c:v>
                </c:pt>
                <c:pt idx="457">
                  <c:v>1668.4015899999999</c:v>
                </c:pt>
                <c:pt idx="458">
                  <c:v>1669.4015899999999</c:v>
                </c:pt>
                <c:pt idx="459">
                  <c:v>1670.4015899999999</c:v>
                </c:pt>
                <c:pt idx="460">
                  <c:v>1671.4015899999999</c:v>
                </c:pt>
                <c:pt idx="461">
                  <c:v>1672.4015899999999</c:v>
                </c:pt>
                <c:pt idx="462">
                  <c:v>1673.4015899999999</c:v>
                </c:pt>
                <c:pt idx="463">
                  <c:v>1674.4015899999999</c:v>
                </c:pt>
                <c:pt idx="464">
                  <c:v>1675.4015899999999</c:v>
                </c:pt>
                <c:pt idx="465">
                  <c:v>1676.4015899999999</c:v>
                </c:pt>
                <c:pt idx="466">
                  <c:v>1677.4015899999999</c:v>
                </c:pt>
                <c:pt idx="467">
                  <c:v>1678.4015899999999</c:v>
                </c:pt>
                <c:pt idx="468">
                  <c:v>1679.4015899999999</c:v>
                </c:pt>
                <c:pt idx="469">
                  <c:v>1680.4015899999999</c:v>
                </c:pt>
                <c:pt idx="470">
                  <c:v>1681.4015899999999</c:v>
                </c:pt>
                <c:pt idx="471">
                  <c:v>1682.4015899999999</c:v>
                </c:pt>
                <c:pt idx="472">
                  <c:v>1683.4015899999999</c:v>
                </c:pt>
                <c:pt idx="473">
                  <c:v>1684.4015899999999</c:v>
                </c:pt>
                <c:pt idx="474">
                  <c:v>1685.4015899999999</c:v>
                </c:pt>
                <c:pt idx="475">
                  <c:v>1686.4015899999999</c:v>
                </c:pt>
                <c:pt idx="476">
                  <c:v>1687.000407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'0.2 0.2'!$E$2</c:f>
              <c:strCache>
                <c:ptCount val="1"/>
                <c:pt idx="0">
                  <c:v>L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'0.2 0.2'!$E$3:$E$30</c:f>
              <c:numCache>
                <c:formatCode>0.00E+00</c:formatCode>
                <c:ptCount val="28"/>
                <c:pt idx="0">
                  <c:v>2.4782591000000001E-3</c:v>
                </c:pt>
                <c:pt idx="1">
                  <c:v>2.4882717E-3</c:v>
                </c:pt>
                <c:pt idx="2">
                  <c:v>2.3850519000000001E-2</c:v>
                </c:pt>
                <c:pt idx="3">
                  <c:v>4.8082377000000003E-2</c:v>
                </c:pt>
                <c:pt idx="4">
                  <c:v>7.5398837999999996E-2</c:v>
                </c:pt>
                <c:pt idx="5">
                  <c:v>9.8019403000000005E-2</c:v>
                </c:pt>
                <c:pt idx="6">
                  <c:v>0.12253430999999999</c:v>
                </c:pt>
                <c:pt idx="7">
                  <c:v>0.14898441000000001</c:v>
                </c:pt>
                <c:pt idx="8">
                  <c:v>0.18729772</c:v>
                </c:pt>
                <c:pt idx="9">
                  <c:v>0.21831865</c:v>
                </c:pt>
                <c:pt idx="10">
                  <c:v>0.26268997999999999</c:v>
                </c:pt>
                <c:pt idx="11">
                  <c:v>0.29817602999999998</c:v>
                </c:pt>
                <c:pt idx="12">
                  <c:v>0.33549508</c:v>
                </c:pt>
                <c:pt idx="13">
                  <c:v>0.37458201000000002</c:v>
                </c:pt>
                <c:pt idx="14">
                  <c:v>0.41536355000000003</c:v>
                </c:pt>
                <c:pt idx="15">
                  <c:v>0.45776075999999999</c:v>
                </c:pt>
                <c:pt idx="16">
                  <c:v>0.50169127999999996</c:v>
                </c:pt>
                <c:pt idx="17">
                  <c:v>0.54707132999999997</c:v>
                </c:pt>
                <c:pt idx="18">
                  <c:v>0.60968862999999995</c:v>
                </c:pt>
                <c:pt idx="19">
                  <c:v>0.65812864999999998</c:v>
                </c:pt>
                <c:pt idx="20">
                  <c:v>0.72453546000000002</c:v>
                </c:pt>
                <c:pt idx="21">
                  <c:v>0.77560907000000001</c:v>
                </c:pt>
                <c:pt idx="22">
                  <c:v>0.82769181999999997</c:v>
                </c:pt>
                <c:pt idx="23">
                  <c:v>0.89859199000000001</c:v>
                </c:pt>
                <c:pt idx="24">
                  <c:v>0.95278034</c:v>
                </c:pt>
                <c:pt idx="25">
                  <c:v>0.99999404999999997</c:v>
                </c:pt>
                <c:pt idx="26">
                  <c:v>0.99999994999999997</c:v>
                </c:pt>
                <c:pt idx="27">
                  <c:v>0.99999994999999997</c:v>
                </c:pt>
              </c:numCache>
            </c:numRef>
          </c:xVal>
          <c:yVal>
            <c:numRef>
              <c:f>'0.2 0.2'!$G$3:$G$30</c:f>
              <c:numCache>
                <c:formatCode>0.00E+00</c:formatCode>
                <c:ptCount val="28"/>
                <c:pt idx="0">
                  <c:v>1213.9065238999999</c:v>
                </c:pt>
                <c:pt idx="1">
                  <c:v>1213.9165905</c:v>
                </c:pt>
                <c:pt idx="2">
                  <c:v>1234.4926972000001</c:v>
                </c:pt>
                <c:pt idx="3">
                  <c:v>1255.964559</c:v>
                </c:pt>
                <c:pt idx="4">
                  <c:v>1278.2709362999999</c:v>
                </c:pt>
                <c:pt idx="5">
                  <c:v>1295.4995058</c:v>
                </c:pt>
                <c:pt idx="6">
                  <c:v>1313.1097494999999</c:v>
                </c:pt>
                <c:pt idx="7">
                  <c:v>1331.0551359999999</c:v>
                </c:pt>
                <c:pt idx="8">
                  <c:v>1355.4169251999999</c:v>
                </c:pt>
                <c:pt idx="9">
                  <c:v>1373.9466620999999</c:v>
                </c:pt>
                <c:pt idx="10">
                  <c:v>1398.8981831000001</c:v>
                </c:pt>
                <c:pt idx="11">
                  <c:v>1417.7301943</c:v>
                </c:pt>
                <c:pt idx="12">
                  <c:v>1436.6107950999999</c:v>
                </c:pt>
                <c:pt idx="13">
                  <c:v>1455.4963647</c:v>
                </c:pt>
                <c:pt idx="14">
                  <c:v>1474.347546</c:v>
                </c:pt>
                <c:pt idx="15">
                  <c:v>1493.1295405000001</c:v>
                </c:pt>
                <c:pt idx="16">
                  <c:v>1511.8121772</c:v>
                </c:pt>
                <c:pt idx="17">
                  <c:v>1530.3698032</c:v>
                </c:pt>
                <c:pt idx="18">
                  <c:v>1554.8824689999999</c:v>
                </c:pt>
                <c:pt idx="19">
                  <c:v>1573.0720280999999</c:v>
                </c:pt>
                <c:pt idx="20">
                  <c:v>1597.0405221999999</c:v>
                </c:pt>
                <c:pt idx="21">
                  <c:v>1614.7916482000001</c:v>
                </c:pt>
                <c:pt idx="22">
                  <c:v>1632.3424457000001</c:v>
                </c:pt>
                <c:pt idx="23">
                  <c:v>1655.4248998</c:v>
                </c:pt>
                <c:pt idx="24">
                  <c:v>1672.4950173</c:v>
                </c:pt>
                <c:pt idx="25">
                  <c:v>1686.9985985999999</c:v>
                </c:pt>
                <c:pt idx="26">
                  <c:v>1687.0003916999999</c:v>
                </c:pt>
                <c:pt idx="27">
                  <c:v>1687.0003916999999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'0.2 0.2'!$F$2</c:f>
              <c:strCache>
                <c:ptCount val="1"/>
                <c:pt idx="0">
                  <c:v>s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'0.2 0.2'!$F$3:$F$30</c:f>
              <c:numCache>
                <c:formatCode>0.00E+00</c:formatCode>
                <c:ptCount val="28"/>
                <c:pt idx="0">
                  <c:v>0.01</c:v>
                </c:pt>
                <c:pt idx="1">
                  <c:v>1.0039987E-2</c:v>
                </c:pt>
                <c:pt idx="2">
                  <c:v>8.8577740000000002E-2</c:v>
                </c:pt>
                <c:pt idx="3">
                  <c:v>0.16424588000000001</c:v>
                </c:pt>
                <c:pt idx="4">
                  <c:v>0.21898321000000001</c:v>
                </c:pt>
                <c:pt idx="5">
                  <c:v>0.28913386000000002</c:v>
                </c:pt>
                <c:pt idx="6">
                  <c:v>0.33954394999999998</c:v>
                </c:pt>
                <c:pt idx="7">
                  <c:v>0.38801885000000003</c:v>
                </c:pt>
                <c:pt idx="8">
                  <c:v>0.44960554000000003</c:v>
                </c:pt>
                <c:pt idx="9">
                  <c:v>0.49350960999999999</c:v>
                </c:pt>
                <c:pt idx="10">
                  <c:v>0.53547487999999999</c:v>
                </c:pt>
                <c:pt idx="11">
                  <c:v>0.57553750999999997</c:v>
                </c:pt>
                <c:pt idx="12">
                  <c:v>0.62608317999999996</c:v>
                </c:pt>
                <c:pt idx="13">
                  <c:v>0.66192125000000002</c:v>
                </c:pt>
                <c:pt idx="14">
                  <c:v>0.69606471000000003</c:v>
                </c:pt>
                <c:pt idx="15">
                  <c:v>0.72859249999999998</c:v>
                </c:pt>
                <c:pt idx="16">
                  <c:v>0.75958698000000002</c:v>
                </c:pt>
                <c:pt idx="17">
                  <c:v>0.78913193000000004</c:v>
                </c:pt>
                <c:pt idx="18">
                  <c:v>0.82641463000000004</c:v>
                </c:pt>
                <c:pt idx="19">
                  <c:v>0.85289961000000003</c:v>
                </c:pt>
                <c:pt idx="20">
                  <c:v>0.87820609000000005</c:v>
                </c:pt>
                <c:pt idx="21">
                  <c:v>0.90240922999999995</c:v>
                </c:pt>
                <c:pt idx="22">
                  <c:v>0.92558032999999995</c:v>
                </c:pt>
                <c:pt idx="23">
                  <c:v>0.94778667000000005</c:v>
                </c:pt>
                <c:pt idx="24">
                  <c:v>0.96909137999999995</c:v>
                </c:pt>
                <c:pt idx="25">
                  <c:v>0.98955346</c:v>
                </c:pt>
                <c:pt idx="26">
                  <c:v>0.99989552000000004</c:v>
                </c:pt>
                <c:pt idx="27">
                  <c:v>0.99999987999999995</c:v>
                </c:pt>
              </c:numCache>
            </c:numRef>
          </c:xVal>
          <c:yVal>
            <c:numRef>
              <c:f>'0.2 0.2'!$G$3:$G$30</c:f>
              <c:numCache>
                <c:formatCode>0.00E+00</c:formatCode>
                <c:ptCount val="28"/>
                <c:pt idx="0">
                  <c:v>1213.9065238999999</c:v>
                </c:pt>
                <c:pt idx="1">
                  <c:v>1213.9165905</c:v>
                </c:pt>
                <c:pt idx="2">
                  <c:v>1234.4926972000001</c:v>
                </c:pt>
                <c:pt idx="3">
                  <c:v>1255.964559</c:v>
                </c:pt>
                <c:pt idx="4">
                  <c:v>1278.2709362999999</c:v>
                </c:pt>
                <c:pt idx="5">
                  <c:v>1295.4995058</c:v>
                </c:pt>
                <c:pt idx="6">
                  <c:v>1313.1097494999999</c:v>
                </c:pt>
                <c:pt idx="7">
                  <c:v>1331.0551359999999</c:v>
                </c:pt>
                <c:pt idx="8">
                  <c:v>1355.4169251999999</c:v>
                </c:pt>
                <c:pt idx="9">
                  <c:v>1373.9466620999999</c:v>
                </c:pt>
                <c:pt idx="10">
                  <c:v>1398.8981831000001</c:v>
                </c:pt>
                <c:pt idx="11">
                  <c:v>1417.7301943</c:v>
                </c:pt>
                <c:pt idx="12">
                  <c:v>1436.6107950999999</c:v>
                </c:pt>
                <c:pt idx="13">
                  <c:v>1455.4963647</c:v>
                </c:pt>
                <c:pt idx="14">
                  <c:v>1474.347546</c:v>
                </c:pt>
                <c:pt idx="15">
                  <c:v>1493.1295405000001</c:v>
                </c:pt>
                <c:pt idx="16">
                  <c:v>1511.8121772</c:v>
                </c:pt>
                <c:pt idx="17">
                  <c:v>1530.3698032</c:v>
                </c:pt>
                <c:pt idx="18">
                  <c:v>1554.8824689999999</c:v>
                </c:pt>
                <c:pt idx="19">
                  <c:v>1573.0720280999999</c:v>
                </c:pt>
                <c:pt idx="20">
                  <c:v>1597.0405221999999</c:v>
                </c:pt>
                <c:pt idx="21">
                  <c:v>1614.7916482000001</c:v>
                </c:pt>
                <c:pt idx="22">
                  <c:v>1632.3424457000001</c:v>
                </c:pt>
                <c:pt idx="23">
                  <c:v>1655.4248998</c:v>
                </c:pt>
                <c:pt idx="24">
                  <c:v>1672.4950173</c:v>
                </c:pt>
                <c:pt idx="25">
                  <c:v>1686.9985985999999</c:v>
                </c:pt>
                <c:pt idx="26">
                  <c:v>1687.0003916999999</c:v>
                </c:pt>
                <c:pt idx="27">
                  <c:v>1687.0003916999999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251904"/>
        <c:axId val="42252480"/>
      </c:scatterChart>
      <c:valAx>
        <c:axId val="42251904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altLang="en-US" sz="1200"/>
                  <a:t>Si(at%)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2252480"/>
        <c:crosses val="autoZero"/>
        <c:crossBetween val="midCat"/>
      </c:valAx>
      <c:valAx>
        <c:axId val="42252480"/>
        <c:scaling>
          <c:orientation val="minMax"/>
          <c:max val="1700"/>
          <c:min val="1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altLang="en-US" sz="1200"/>
                  <a:t>Temperature(K)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2251904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689DA-6DE1-4E42-9A6B-7E8182E3726E}" type="datetimeFigureOut">
              <a:rPr lang="ko-KR" altLang="en-US" smtClean="0"/>
              <a:t>2015-03-31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20BC2-859C-428C-87F3-42D5A774DE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366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20BC2-859C-428C-87F3-42D5A774DEB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01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20BC2-859C-428C-87F3-42D5A774DEB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01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5" name="Picture 21" descr="padand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253" r="1352" b="2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en-US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859D07-4B1C-4139-A7CA-EDB6B0153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21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58D7-B77C-466B-B32B-4B60C6B67E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13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51CEB-E83D-451C-B943-742CC514C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31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r>
              <a:rPr lang="ko-KR" altLang="en-US" noProof="0" smtClean="0"/>
              <a:t>차트를 추가하려면 아이콘을 클릭하십시오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2175C-F0FC-4A34-96AE-6D82409D4D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568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CD7F8-6E7D-4264-80E9-5449B2C41A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56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AC1C6-0514-4F4B-A87F-64CBB1738C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37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3C04-4025-4FA1-A470-BFB6519288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03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249F0-5A72-4135-B12A-23B3C69E7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68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F1B80-0BF9-400C-8411-FEAA86457D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25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56A11-E1EC-4275-BAEE-64B78F7E0C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96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C1685-9EFE-4232-8734-575147A771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30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0C81A-BB28-4A92-B33E-866CE8B0DB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62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08917-8509-406E-AA32-41274E7656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96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6C9B72F-B8E0-4F27-9BB2-57FB16718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21" descr="justpa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253" r="1352" b="2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accent5">
                    <a:lumMod val="50000"/>
                  </a:schemeClr>
                </a:solidFill>
              </a:rPr>
              <a:t>소재수치해석 </a:t>
            </a:r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</a:rPr>
              <a:t>HW#4</a:t>
            </a:r>
            <a:endParaRPr lang="ko-KR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20110078 </a:t>
            </a:r>
            <a:r>
              <a:rPr lang="ko-KR" altLang="en-US" dirty="0" smtClean="0"/>
              <a:t>설동혁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5093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Code</a:t>
            </a: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99592" y="4365104"/>
                <a:ext cx="71287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 smtClean="0"/>
                  <a:t>나오면 안될 값이 나왔을 때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</a:rPr>
                      <m:t>𝑅</m:t>
                    </m:r>
                    <m:r>
                      <a:rPr lang="en-US" altLang="ko-KR" b="0" i="1" smtClean="0">
                        <a:latin typeface="Cambria Math"/>
                      </a:rPr>
                      <m:t>𝑎𝑛𝑑𝑜𝑚</m:t>
                    </m:r>
                    <m:r>
                      <a:rPr lang="ko-KR" altLang="en-US" b="0" i="1" smtClean="0">
                        <a:latin typeface="Cambria Math"/>
                      </a:rPr>
                      <m:t>함수를</m:t>
                    </m:r>
                    <m:r>
                      <a:rPr lang="en-US" altLang="ko-KR" b="0" i="1" smtClean="0">
                        <a:latin typeface="Cambria Math"/>
                      </a:rPr>
                      <m:t> </m:t>
                    </m:r>
                    <m:r>
                      <a:rPr lang="ko-KR" altLang="en-US" b="0" i="1" smtClean="0">
                        <a:latin typeface="Cambria Math"/>
                      </a:rPr>
                      <m:t>이용하여</m:t>
                    </m:r>
                    <m:r>
                      <a:rPr lang="en-US" altLang="ko-KR" b="0" i="1" smtClean="0">
                        <a:latin typeface="Cambria Math"/>
                      </a:rPr>
                      <m:t> 0.01~0.99</m:t>
                    </m:r>
                    <m:r>
                      <a:rPr lang="ko-KR" altLang="en-US" b="0" i="1" smtClean="0">
                        <a:latin typeface="Cambria Math"/>
                      </a:rPr>
                      <m:t>의</m:t>
                    </m:r>
                    <m:r>
                      <a:rPr lang="en-US" altLang="ko-KR" b="0" i="1" smtClean="0">
                        <a:latin typeface="Cambria Math"/>
                      </a:rPr>
                      <m:t> </m:t>
                    </m:r>
                    <m:r>
                      <a:rPr lang="ko-KR" altLang="en-US" b="0" i="1" smtClean="0">
                        <a:latin typeface="Cambria Math"/>
                      </a:rPr>
                      <m:t>값을</m:t>
                    </m:r>
                    <m:r>
                      <a:rPr lang="en-US" altLang="ko-KR" b="0" i="1" smtClean="0">
                        <a:latin typeface="Cambria Math"/>
                      </a:rPr>
                      <m:t> </m:t>
                    </m:r>
                    <m:r>
                      <a:rPr lang="ko-KR" altLang="en-US" b="0" i="1" smtClean="0">
                        <a:latin typeface="Cambria Math"/>
                      </a:rPr>
                      <m:t>임의</m:t>
                    </m:r>
                    <m:r>
                      <a:rPr lang="en-US" altLang="ko-KR" b="0" i="1" smtClean="0">
                        <a:latin typeface="Cambria Math"/>
                      </a:rPr>
                      <m:t> </m:t>
                    </m:r>
                    <m:r>
                      <a:rPr lang="ko-KR" altLang="en-US" b="0" i="1" smtClean="0">
                        <a:latin typeface="Cambria Math"/>
                      </a:rPr>
                      <m:t>배정</m:t>
                    </m:r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365104"/>
                <a:ext cx="7128792" cy="646331"/>
              </a:xfrm>
              <a:prstGeom prst="rect">
                <a:avLst/>
              </a:prstGeom>
              <a:blipFill rotWithShape="1">
                <a:blip r:embed="rId2"/>
                <a:stretch>
                  <a:fillRect t="-6604" b="-66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/>
          <p:cNvPicPr/>
          <p:nvPr/>
        </p:nvPicPr>
        <p:blipFill rotWithShape="1">
          <a:blip r:embed="rId3"/>
          <a:srcRect l="5942" t="49825" r="75242" b="32746"/>
          <a:stretch/>
        </p:blipFill>
        <p:spPr bwMode="auto">
          <a:xfrm>
            <a:off x="2483768" y="1772816"/>
            <a:ext cx="4249652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8954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Code</a:t>
            </a: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4680029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첫 </a:t>
            </a:r>
            <a:r>
              <a:rPr lang="en-US" altLang="ko-KR" dirty="0" smtClean="0"/>
              <a:t>step</a:t>
            </a:r>
            <a:r>
              <a:rPr lang="ko-KR" altLang="en-US" dirty="0" smtClean="0"/>
              <a:t>에는 잘못된 계산이 이루어지나 보정을 거쳐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 결국 옳은 값이 계산됨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2" name="그림 11"/>
          <p:cNvPicPr/>
          <p:nvPr/>
        </p:nvPicPr>
        <p:blipFill rotWithShape="1">
          <a:blip r:embed="rId2"/>
          <a:srcRect l="39613" t="53873" r="28499" b="15316"/>
          <a:stretch/>
        </p:blipFill>
        <p:spPr bwMode="auto">
          <a:xfrm>
            <a:off x="1907704" y="1412776"/>
            <a:ext cx="5760640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7568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Result</a:t>
            </a: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차트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687653"/>
              </p:ext>
            </p:extLst>
          </p:nvPr>
        </p:nvGraphicFramePr>
        <p:xfrm>
          <a:off x="1666875" y="1685925"/>
          <a:ext cx="5810250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67744" y="5373216"/>
            <a:ext cx="466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Increment:1, </a:t>
            </a:r>
            <a:r>
              <a:rPr lang="en-US" altLang="ko-KR" dirty="0" err="1" smtClean="0"/>
              <a:t>Iter_max</a:t>
            </a:r>
            <a:r>
              <a:rPr lang="en-US" altLang="ko-KR" dirty="0" smtClean="0"/>
              <a:t> = 200, </a:t>
            </a:r>
            <a:r>
              <a:rPr lang="ko-KR" altLang="en-US" dirty="0" smtClean="0"/>
              <a:t>초기값 </a:t>
            </a:r>
            <a:r>
              <a:rPr lang="en-US" altLang="ko-KR" dirty="0" smtClean="0"/>
              <a:t>0.2 0.2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6877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Result</a:t>
            </a: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차트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677460"/>
              </p:ext>
            </p:extLst>
          </p:nvPr>
        </p:nvGraphicFramePr>
        <p:xfrm>
          <a:off x="1666875" y="1685925"/>
          <a:ext cx="5810250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67744" y="5373216"/>
            <a:ext cx="466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Increment:1, </a:t>
            </a:r>
            <a:r>
              <a:rPr lang="en-US" altLang="ko-KR" dirty="0" err="1" smtClean="0"/>
              <a:t>Iter_max</a:t>
            </a:r>
            <a:r>
              <a:rPr lang="en-US" altLang="ko-KR" dirty="0" smtClean="0"/>
              <a:t> = 200, </a:t>
            </a:r>
            <a:r>
              <a:rPr lang="ko-KR" altLang="en-US" dirty="0" smtClean="0"/>
              <a:t>초기값 </a:t>
            </a:r>
            <a:r>
              <a:rPr lang="en-US" altLang="ko-KR" dirty="0" smtClean="0"/>
              <a:t>0.7 0.4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0875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Result</a:t>
            </a: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1772816"/>
            <a:ext cx="777007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시행착오가 있었지만 </a:t>
            </a:r>
            <a:r>
              <a:rPr lang="en-US" altLang="ko-KR" dirty="0" smtClean="0"/>
              <a:t>Newton’s method</a:t>
            </a:r>
            <a:r>
              <a:rPr lang="ko-KR" altLang="en-US" dirty="0" smtClean="0"/>
              <a:t>를 이용하여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ko-KR" altLang="en-US" dirty="0" smtClean="0"/>
              <a:t> </a:t>
            </a:r>
            <a:r>
              <a:rPr lang="en-US" altLang="ko-KR" dirty="0" smtClean="0"/>
              <a:t>Non-linear equation</a:t>
            </a:r>
            <a:r>
              <a:rPr lang="ko-KR" altLang="en-US" dirty="0" smtClean="0"/>
              <a:t>을 계산하였다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추가적인 </a:t>
            </a:r>
            <a:r>
              <a:rPr lang="en-US" altLang="ko-KR" dirty="0" smtClean="0"/>
              <a:t>phase</a:t>
            </a:r>
            <a:r>
              <a:rPr lang="ko-KR" altLang="en-US" dirty="0" smtClean="0"/>
              <a:t>가 존재할 경우</a:t>
            </a:r>
            <a:r>
              <a:rPr lang="en-US" altLang="ko-KR" dirty="0" smtClean="0"/>
              <a:t>,</a:t>
            </a:r>
            <a:r>
              <a:rPr lang="ko-KR" altLang="en-US" dirty="0" smtClean="0"/>
              <a:t> 변수를 하나 증가시키고 그에 맞게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F(X)</a:t>
            </a:r>
            <a:r>
              <a:rPr lang="ko-KR" altLang="en-US" dirty="0" smtClean="0"/>
              <a:t>도 변화시킨다면 해결할 수 있을 것으로 예상된다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3</a:t>
            </a:r>
            <a:r>
              <a:rPr lang="ko-KR" altLang="en-US" dirty="0" err="1" smtClean="0"/>
              <a:t>원계의</a:t>
            </a:r>
            <a:r>
              <a:rPr lang="ko-KR" altLang="en-US" dirty="0" smtClean="0"/>
              <a:t> 경우 더 많은 하나의 조성으로 나머지 하나의 조성을 알 수 있는</a:t>
            </a:r>
            <a:endParaRPr lang="en-US" altLang="ko-KR" dirty="0" smtClean="0"/>
          </a:p>
          <a:p>
            <a:r>
              <a:rPr lang="en-US" altLang="ko-KR" dirty="0" smtClean="0"/>
              <a:t> 2</a:t>
            </a:r>
            <a:r>
              <a:rPr lang="ko-KR" altLang="en-US" dirty="0" err="1" smtClean="0"/>
              <a:t>원계와</a:t>
            </a:r>
            <a:r>
              <a:rPr lang="ko-KR" altLang="en-US" dirty="0" smtClean="0"/>
              <a:t> 달리 두 개의 조성으로 나머지 하나의 조성을 알 수 있으므로</a:t>
            </a:r>
            <a:endParaRPr lang="en-US" altLang="ko-KR" dirty="0" smtClean="0"/>
          </a:p>
          <a:p>
            <a:r>
              <a:rPr lang="ko-KR" altLang="en-US" dirty="0" smtClean="0"/>
              <a:t> </a:t>
            </a:r>
            <a:r>
              <a:rPr lang="en-US" altLang="ko-KR" dirty="0" smtClean="0"/>
              <a:t>ideal solution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Solid, Liquid </a:t>
            </a:r>
            <a:r>
              <a:rPr lang="ko-KR" altLang="en-US" dirty="0" smtClean="0"/>
              <a:t>두 상만 존재한다고 가정할 때</a:t>
            </a:r>
            <a:endParaRPr lang="en-US" altLang="ko-KR" dirty="0" smtClean="0"/>
          </a:p>
          <a:p>
            <a:r>
              <a:rPr lang="ko-KR" altLang="en-US" dirty="0" smtClean="0"/>
              <a:t>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개의 변수가 예상됨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48549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o-KR" altLang="en-US" sz="2800" b="1" dirty="0">
                <a:solidFill>
                  <a:schemeClr val="accent5">
                    <a:lumMod val="50000"/>
                  </a:schemeClr>
                </a:solidFill>
              </a:rPr>
              <a:t>주어진 </a:t>
            </a:r>
            <a:r>
              <a:rPr lang="en-US" altLang="ko-KR" sz="2800" b="1" dirty="0">
                <a:solidFill>
                  <a:schemeClr val="accent5">
                    <a:lumMod val="50000"/>
                  </a:schemeClr>
                </a:solidFill>
              </a:rPr>
              <a:t>Gibbs energy </a:t>
            </a:r>
            <a:r>
              <a:rPr lang="ko-KR" altLang="en-US" sz="2800" b="1" dirty="0">
                <a:solidFill>
                  <a:schemeClr val="accent5">
                    <a:lumMod val="50000"/>
                  </a:schemeClr>
                </a:solidFill>
              </a:rPr>
              <a:t>식을 </a:t>
            </a:r>
            <a:r>
              <a:rPr lang="ko-KR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이용하여</a:t>
            </a:r>
            <a:endParaRPr lang="en-US" altLang="ko-KR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ko-KR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2800" b="1" dirty="0">
                <a:solidFill>
                  <a:schemeClr val="accent5">
                    <a:lumMod val="50000"/>
                  </a:schemeClr>
                </a:solidFill>
              </a:rPr>
              <a:t>Ge-Si </a:t>
            </a:r>
            <a:r>
              <a:rPr lang="en-US" altLang="ko-KR" sz="2800" b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ko-KR" alt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원계</a:t>
            </a:r>
            <a:r>
              <a:rPr lang="ko-KR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o-KR" alt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상태도를</a:t>
            </a:r>
            <a:r>
              <a:rPr lang="ko-KR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계산으로 완성하시오</a:t>
            </a:r>
            <a:r>
              <a:rPr lang="en-US" altLang="ko-KR" sz="28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altLang="ko-K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4" name="그림 23"/>
          <p:cNvPicPr/>
          <p:nvPr/>
        </p:nvPicPr>
        <p:blipFill rotWithShape="1">
          <a:blip r:embed="rId2"/>
          <a:srcRect l="63579" t="35387" r="2652" b="46127"/>
          <a:stretch/>
        </p:blipFill>
        <p:spPr bwMode="auto">
          <a:xfrm>
            <a:off x="1403648" y="2636912"/>
            <a:ext cx="7055312" cy="2171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44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선 반성</a:t>
            </a:r>
            <a:endParaRPr lang="en-US" altLang="ko-KR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188169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 smtClean="0"/>
              <a:t> 숙제 시작단계에서 보다 복잡한 </a:t>
            </a:r>
            <a:r>
              <a:rPr lang="en-US" altLang="ko-KR" dirty="0" smtClean="0"/>
              <a:t>phase diagram</a:t>
            </a:r>
            <a:r>
              <a:rPr lang="ko-KR" altLang="en-US" dirty="0" smtClean="0"/>
              <a:t>도 그릴 수 있도록 프로그램을 구성하자고 막연하게 생각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4085" y="285293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다른 상황</a:t>
            </a:r>
            <a:r>
              <a:rPr lang="en-US" altLang="ko-KR" dirty="0" smtClean="0"/>
              <a:t>(3</a:t>
            </a:r>
            <a:r>
              <a:rPr lang="ko-KR" altLang="en-US" dirty="0" err="1" smtClean="0"/>
              <a:t>원계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다른 </a:t>
            </a:r>
            <a:r>
              <a:rPr lang="en-US" altLang="ko-KR" dirty="0" smtClean="0"/>
              <a:t>phase </a:t>
            </a:r>
            <a:r>
              <a:rPr lang="ko-KR" altLang="en-US" dirty="0" smtClean="0"/>
              <a:t>존재</a:t>
            </a:r>
            <a:r>
              <a:rPr lang="en-US" altLang="ko-KR" dirty="0" smtClean="0"/>
              <a:t>, no ideal solution)</a:t>
            </a:r>
            <a:r>
              <a:rPr lang="ko-KR" altLang="en-US" dirty="0" smtClean="0"/>
              <a:t>에 대한 변수를 제대로 고려하지 않음</a:t>
            </a:r>
            <a:endParaRPr lang="ko-KR" altLang="en-US" dirty="0"/>
          </a:p>
        </p:txBody>
      </p:sp>
      <p:sp>
        <p:nvSpPr>
          <p:cNvPr id="4" name="아래쪽 화살표 3"/>
          <p:cNvSpPr/>
          <p:nvPr/>
        </p:nvSpPr>
        <p:spPr>
          <a:xfrm>
            <a:off x="4427984" y="2528029"/>
            <a:ext cx="648072" cy="2528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87091" y="376885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 </a:t>
            </a:r>
            <a:r>
              <a:rPr lang="ko-KR" altLang="en-US" dirty="0" smtClean="0"/>
              <a:t>코드 꼬임</a:t>
            </a:r>
            <a:endParaRPr lang="ko-KR" altLang="en-US" dirty="0"/>
          </a:p>
        </p:txBody>
      </p:sp>
      <p:sp>
        <p:nvSpPr>
          <p:cNvPr id="8" name="아래쪽 화살표 7"/>
          <p:cNvSpPr/>
          <p:nvPr/>
        </p:nvSpPr>
        <p:spPr>
          <a:xfrm>
            <a:off x="4446265" y="3507363"/>
            <a:ext cx="648072" cy="2528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585181" y="450912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 </a:t>
            </a:r>
            <a:r>
              <a:rPr lang="ko-KR" altLang="en-US" dirty="0" smtClean="0"/>
              <a:t>프로그래밍 전에 충분한 이해부터 하고 시작하자</a:t>
            </a:r>
            <a:endParaRPr lang="ko-KR" altLang="en-US" dirty="0"/>
          </a:p>
        </p:txBody>
      </p:sp>
      <p:sp>
        <p:nvSpPr>
          <p:cNvPr id="10" name="아래쪽 화살표 9"/>
          <p:cNvSpPr/>
          <p:nvPr/>
        </p:nvSpPr>
        <p:spPr>
          <a:xfrm>
            <a:off x="4446265" y="4138186"/>
            <a:ext cx="648072" cy="2528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50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Code</a:t>
            </a: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8" name="그림 27"/>
          <p:cNvPicPr/>
          <p:nvPr/>
        </p:nvPicPr>
        <p:blipFill rotWithShape="1">
          <a:blip r:embed="rId2"/>
          <a:srcRect l="2674" t="46127" r="70885" b="30986"/>
          <a:stretch/>
        </p:blipFill>
        <p:spPr bwMode="auto">
          <a:xfrm>
            <a:off x="1475656" y="1484784"/>
            <a:ext cx="6213028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그림 40"/>
          <p:cNvPicPr/>
          <p:nvPr/>
        </p:nvPicPr>
        <p:blipFill rotWithShape="1">
          <a:blip r:embed="rId3"/>
          <a:srcRect l="39811" t="8365" r="43750" b="80809"/>
          <a:stretch/>
        </p:blipFill>
        <p:spPr bwMode="auto">
          <a:xfrm>
            <a:off x="4788024" y="4293096"/>
            <a:ext cx="3848925" cy="1423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060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Code</a:t>
            </a: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그림 7"/>
          <p:cNvPicPr/>
          <p:nvPr/>
        </p:nvPicPr>
        <p:blipFill rotWithShape="1">
          <a:blip r:embed="rId2"/>
          <a:srcRect l="2872" t="36092" r="78114" b="57922"/>
          <a:stretch/>
        </p:blipFill>
        <p:spPr bwMode="auto">
          <a:xfrm>
            <a:off x="611560" y="1915036"/>
            <a:ext cx="3960440" cy="701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그림 10"/>
          <p:cNvPicPr/>
          <p:nvPr/>
        </p:nvPicPr>
        <p:blipFill rotWithShape="1">
          <a:blip r:embed="rId3"/>
          <a:srcRect t="39964" r="75143" b="32395"/>
          <a:stretch/>
        </p:blipFill>
        <p:spPr bwMode="auto">
          <a:xfrm>
            <a:off x="611560" y="3429000"/>
            <a:ext cx="4464496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256490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각 성분의 </a:t>
            </a:r>
            <a:r>
              <a:rPr lang="en-US" altLang="ko-KR" b="1" u="sng" dirty="0" smtClean="0"/>
              <a:t>Melting temperature</a:t>
            </a:r>
            <a:r>
              <a:rPr lang="ko-KR" altLang="en-US" b="1" u="sng" dirty="0" smtClean="0"/>
              <a:t>를 비교</a:t>
            </a:r>
            <a:r>
              <a:rPr lang="ko-KR" altLang="en-US" dirty="0" smtClean="0"/>
              <a:t>하여 </a:t>
            </a:r>
            <a:r>
              <a:rPr lang="en-US" altLang="ko-KR" dirty="0" smtClean="0"/>
              <a:t>Temperature</a:t>
            </a:r>
            <a:r>
              <a:rPr lang="ko-KR" altLang="en-US" dirty="0" smtClean="0"/>
              <a:t>의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 </a:t>
            </a:r>
            <a:r>
              <a:rPr lang="en-US" altLang="ko-KR" u="sng" dirty="0" smtClean="0"/>
              <a:t>Lower boundary</a:t>
            </a:r>
            <a:r>
              <a:rPr lang="ko-KR" altLang="en-US" u="sng" dirty="0" smtClean="0"/>
              <a:t>와 </a:t>
            </a:r>
            <a:r>
              <a:rPr lang="en-US" altLang="ko-KR" u="sng" dirty="0" smtClean="0"/>
              <a:t>Upper boundary</a:t>
            </a:r>
            <a:r>
              <a:rPr lang="ko-KR" altLang="en-US" dirty="0" smtClean="0"/>
              <a:t>를 정함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44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Code</a:t>
            </a: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그림 10"/>
          <p:cNvPicPr/>
          <p:nvPr/>
        </p:nvPicPr>
        <p:blipFill rotWithShape="1">
          <a:blip r:embed="rId2"/>
          <a:srcRect l="2674" t="40493" r="57615" b="43486"/>
          <a:stretch/>
        </p:blipFill>
        <p:spPr bwMode="auto">
          <a:xfrm>
            <a:off x="971600" y="1556792"/>
            <a:ext cx="7461688" cy="169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78208" y="364502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(0,1)</a:t>
            </a:r>
            <a:r>
              <a:rPr lang="ko-KR" altLang="en-US" dirty="0" smtClean="0"/>
              <a:t>에</a:t>
            </a:r>
            <a:r>
              <a:rPr lang="en-US" altLang="ko-KR" dirty="0"/>
              <a:t> </a:t>
            </a:r>
            <a:r>
              <a:rPr lang="ko-KR" altLang="en-US" dirty="0" smtClean="0"/>
              <a:t>속하는 초기값을 받음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850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Code</a:t>
            </a: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그림 6"/>
          <p:cNvPicPr/>
          <p:nvPr/>
        </p:nvPicPr>
        <p:blipFill rotWithShape="1">
          <a:blip r:embed="rId2"/>
          <a:srcRect l="2673" t="51585" r="54941" b="36528"/>
          <a:stretch/>
        </p:blipFill>
        <p:spPr bwMode="auto">
          <a:xfrm>
            <a:off x="1043608" y="1412776"/>
            <a:ext cx="7580236" cy="11947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직선 연결선 3"/>
          <p:cNvCxnSpPr/>
          <p:nvPr/>
        </p:nvCxnSpPr>
        <p:spPr>
          <a:xfrm>
            <a:off x="1701205" y="1801391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>
            <a:off x="1835696" y="1801391"/>
            <a:ext cx="1224136" cy="16637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83768" y="3465190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주어진 온도에서 </a:t>
            </a:r>
            <a:r>
              <a:rPr lang="en-US" altLang="ko-KR" dirty="0" smtClean="0"/>
              <a:t>Newton method </a:t>
            </a:r>
            <a:r>
              <a:rPr lang="ko-KR" altLang="en-US" dirty="0" smtClean="0"/>
              <a:t>수행</a:t>
            </a:r>
            <a:endParaRPr lang="ko-KR" altLang="en-US" dirty="0"/>
          </a:p>
        </p:txBody>
      </p:sp>
      <p:cxnSp>
        <p:nvCxnSpPr>
          <p:cNvPr id="14" name="직선 연결선 13"/>
          <p:cNvCxnSpPr/>
          <p:nvPr/>
        </p:nvCxnSpPr>
        <p:spPr>
          <a:xfrm>
            <a:off x="1691519" y="1681758"/>
            <a:ext cx="26644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3023747" y="1681757"/>
            <a:ext cx="1764277" cy="13151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67944" y="2999001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온도 설정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178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Code</a:t>
            </a: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5981" y="3534281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EPSILON = 10^-10</a:t>
            </a:r>
            <a:r>
              <a:rPr lang="ko-KR" altLang="en-US" dirty="0" smtClean="0"/>
              <a:t>일 때 </a:t>
            </a:r>
            <a:r>
              <a:rPr lang="en-US" altLang="ko-KR" dirty="0" smtClean="0"/>
              <a:t>ITER_MAX</a:t>
            </a:r>
            <a:r>
              <a:rPr lang="ko-KR" altLang="en-US" dirty="0" smtClean="0"/>
              <a:t>안에 원하는 답을 구하지 못</a:t>
            </a:r>
            <a:r>
              <a:rPr lang="ko-KR" altLang="en-US" dirty="0"/>
              <a:t>함</a:t>
            </a:r>
          </a:p>
        </p:txBody>
      </p:sp>
      <p:pic>
        <p:nvPicPr>
          <p:cNvPr id="8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9" t="55458" r="36323" b="35563"/>
          <a:stretch/>
        </p:blipFill>
        <p:spPr bwMode="auto">
          <a:xfrm>
            <a:off x="1113018" y="2564904"/>
            <a:ext cx="5713662" cy="9368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그림 8"/>
          <p:cNvPicPr/>
          <p:nvPr/>
        </p:nvPicPr>
        <p:blipFill rotWithShape="1">
          <a:blip r:embed="rId3"/>
          <a:srcRect l="16934" t="57042" r="44252" b="39965"/>
          <a:stretch/>
        </p:blipFill>
        <p:spPr bwMode="auto">
          <a:xfrm>
            <a:off x="539552" y="1484784"/>
            <a:ext cx="7755038" cy="336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그림 9"/>
          <p:cNvPicPr/>
          <p:nvPr/>
        </p:nvPicPr>
        <p:blipFill rotWithShape="1">
          <a:blip r:embed="rId3"/>
          <a:srcRect l="55678" t="57042" r="6317" b="39965"/>
          <a:stretch/>
        </p:blipFill>
        <p:spPr bwMode="auto">
          <a:xfrm>
            <a:off x="1187624" y="1734716"/>
            <a:ext cx="7593427" cy="336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그림 10"/>
          <p:cNvPicPr/>
          <p:nvPr/>
        </p:nvPicPr>
        <p:blipFill rotWithShape="1">
          <a:blip r:embed="rId4"/>
          <a:srcRect l="7229" t="17078" r="61675" b="78169"/>
          <a:stretch/>
        </p:blipFill>
        <p:spPr bwMode="auto">
          <a:xfrm>
            <a:off x="2031552" y="4149079"/>
            <a:ext cx="6263038" cy="537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52259" y="468661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EPSILON = 10^-8</a:t>
            </a:r>
            <a:r>
              <a:rPr lang="ko-KR" altLang="en-US" dirty="0" smtClean="0"/>
              <a:t>으로 기준완화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224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</a:rPr>
              <a:t>Code</a:t>
            </a:r>
            <a:endParaRPr lang="en-US" altLang="ko-K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14712" y="3284984"/>
                <a:ext cx="7128792" cy="421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𝑆𝑖</m:t>
                        </m:r>
                      </m:sub>
                    </m:sSub>
                  </m:oMath>
                </a14:m>
                <a:r>
                  <a:rPr lang="ko-KR" altLang="en-US" dirty="0" smtClean="0"/>
                  <a:t>가 </a:t>
                </a:r>
                <a:r>
                  <a:rPr lang="en-US" altLang="ko-KR" dirty="0" smtClean="0"/>
                  <a:t>(0, 1)</a:t>
                </a:r>
                <a:r>
                  <a:rPr lang="ko-KR" altLang="en-US" dirty="0" smtClean="0"/>
                  <a:t>에 속하는지</a:t>
                </a:r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dirty="0" smtClean="0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/>
                              </a:rPr>
                              <m:t>𝑆𝐼</m:t>
                            </m:r>
                          </m:sub>
                        </m:sSub>
                      </m:e>
                      <m:sub/>
                      <m:sup>
                        <m:r>
                          <a:rPr lang="en-US" altLang="ko-KR" b="0" i="1" dirty="0" smtClean="0">
                            <a:latin typeface="Cambria Math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dirty="0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/>
                              </a:rPr>
                              <m:t>𝑆𝐼</m:t>
                            </m:r>
                          </m:sub>
                        </m:sSub>
                      </m:e>
                      <m:sub/>
                      <m:sup>
                        <m:r>
                          <a:rPr lang="en-US" altLang="ko-KR" b="0" i="1" dirty="0" smtClean="0">
                            <a:latin typeface="Cambria Math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ko-KR" altLang="en-US" dirty="0" smtClean="0"/>
                  <a:t>인지 확인</a:t>
                </a:r>
                <a:endParaRPr lang="ko-KR" alt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12" y="3284984"/>
                <a:ext cx="7128792" cy="421462"/>
              </a:xfrm>
              <a:prstGeom prst="rect">
                <a:avLst/>
              </a:prstGeom>
              <a:blipFill rotWithShape="1">
                <a:blip r:embed="rId2"/>
                <a:stretch>
                  <a:fillRect t="-5797" b="-159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그림 7"/>
          <p:cNvPicPr/>
          <p:nvPr/>
        </p:nvPicPr>
        <p:blipFill rotWithShape="1">
          <a:blip r:embed="rId3"/>
          <a:srcRect l="12576" t="56514" r="52961" b="25352"/>
          <a:stretch/>
        </p:blipFill>
        <p:spPr bwMode="auto">
          <a:xfrm>
            <a:off x="1115616" y="1340768"/>
            <a:ext cx="6326985" cy="1872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그림 8"/>
          <p:cNvPicPr/>
          <p:nvPr/>
        </p:nvPicPr>
        <p:blipFill rotWithShape="1">
          <a:blip r:embed="rId4"/>
          <a:srcRect l="5447" t="30522" r="59892" b="56964"/>
          <a:stretch/>
        </p:blipFill>
        <p:spPr bwMode="auto">
          <a:xfrm>
            <a:off x="1979712" y="3861048"/>
            <a:ext cx="5673275" cy="1152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119064" y="5163721"/>
                <a:ext cx="7128792" cy="421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dirty="0" smtClean="0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/>
                              </a:rPr>
                              <m:t>𝑆𝐼</m:t>
                            </m:r>
                          </m:sub>
                        </m:sSub>
                      </m:e>
                      <m:sub/>
                      <m:sup>
                        <m:r>
                          <a:rPr lang="en-US" altLang="ko-KR" b="0" i="1" dirty="0" smtClean="0">
                            <a:latin typeface="Cambria Math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ko-KR" altLang="en-US" dirty="0" smtClean="0"/>
                  <a:t> 와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dirty="0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/>
                              </a:rPr>
                              <m:t>𝑆𝐼</m:t>
                            </m:r>
                          </m:sub>
                        </m:sSub>
                      </m:e>
                      <m:sub/>
                      <m:sup>
                        <m:r>
                          <a:rPr lang="en-US" altLang="ko-KR" b="0" i="1" dirty="0" smtClean="0">
                            <a:latin typeface="Cambria Math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ko-KR" altLang="en-US" dirty="0" smtClean="0"/>
                  <a:t>가 둘 다 </a:t>
                </a:r>
                <a:r>
                  <a:rPr lang="en-US" altLang="ko-KR" dirty="0" smtClean="0"/>
                  <a:t>0 </a:t>
                </a:r>
                <a:r>
                  <a:rPr lang="ko-KR" altLang="en-US" dirty="0" smtClean="0"/>
                  <a:t>또는 </a:t>
                </a:r>
                <a:r>
                  <a:rPr lang="en-US" altLang="ko-KR" dirty="0" smtClean="0"/>
                  <a:t>1</a:t>
                </a:r>
                <a:r>
                  <a:rPr lang="ko-KR" altLang="en-US" dirty="0" smtClean="0"/>
                  <a:t>에 매우 가까울 경우 문제가 나타남</a:t>
                </a:r>
                <a:endParaRPr lang="ko-KR" alt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064" y="5163721"/>
                <a:ext cx="7128792" cy="421462"/>
              </a:xfrm>
              <a:prstGeom prst="rect">
                <a:avLst/>
              </a:prstGeom>
              <a:blipFill rotWithShape="1">
                <a:blip r:embed="rId5"/>
                <a:stretch>
                  <a:fillRect t="-5797" b="-159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그림 12"/>
          <p:cNvPicPr/>
          <p:nvPr/>
        </p:nvPicPr>
        <p:blipFill rotWithShape="1">
          <a:blip r:embed="rId6"/>
          <a:srcRect l="90017" t="57042" r="9459" b="40594"/>
          <a:stretch/>
        </p:blipFill>
        <p:spPr bwMode="auto">
          <a:xfrm>
            <a:off x="4005461" y="2011338"/>
            <a:ext cx="104775" cy="2655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그림 13"/>
          <p:cNvPicPr/>
          <p:nvPr/>
        </p:nvPicPr>
        <p:blipFill rotWithShape="1">
          <a:blip r:embed="rId6"/>
          <a:srcRect l="90017" t="57042" r="9459" b="40594"/>
          <a:stretch/>
        </p:blipFill>
        <p:spPr bwMode="auto">
          <a:xfrm>
            <a:off x="3746004" y="1764854"/>
            <a:ext cx="104775" cy="2655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007033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FFFFFF"/>
      </a:lt1>
      <a:dk2>
        <a:srgbClr val="66CCFF"/>
      </a:dk2>
      <a:lt2>
        <a:srgbClr val="666666"/>
      </a:lt2>
      <a:accent1>
        <a:srgbClr val="66CCFF"/>
      </a:accent1>
      <a:accent2>
        <a:srgbClr val="00FF80"/>
      </a:accent2>
      <a:accent3>
        <a:srgbClr val="FFFFFF"/>
      </a:accent3>
      <a:accent4>
        <a:srgbClr val="404040"/>
      </a:accent4>
      <a:accent5>
        <a:srgbClr val="B8E2FF"/>
      </a:accent5>
      <a:accent6>
        <a:srgbClr val="00E773"/>
      </a:accent6>
      <a:hlink>
        <a:srgbClr val="666666"/>
      </a:hlink>
      <a:folHlink>
        <a:srgbClr val="FF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00256</Template>
  <TotalTime>2861</TotalTime>
  <Words>323</Words>
  <Application>Microsoft Office PowerPoint</Application>
  <PresentationFormat>화면 슬라이드 쇼(4:3)</PresentationFormat>
  <Paragraphs>52</Paragraphs>
  <Slides>14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Default Design</vt:lpstr>
      <vt:lpstr>소재수치해석 HW#4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</dc:creator>
  <cp:lastModifiedBy>s</cp:lastModifiedBy>
  <cp:revision>37</cp:revision>
  <dcterms:created xsi:type="dcterms:W3CDTF">2015-03-08T03:19:20Z</dcterms:created>
  <dcterms:modified xsi:type="dcterms:W3CDTF">2015-03-30T19:56:16Z</dcterms:modified>
</cp:coreProperties>
</file>