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83" r:id="rId2"/>
    <p:sldId id="491" r:id="rId3"/>
    <p:sldId id="492" r:id="rId4"/>
    <p:sldId id="493" r:id="rId5"/>
    <p:sldId id="494" r:id="rId6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B451"/>
    <a:srgbClr val="317F3A"/>
    <a:srgbClr val="4472C4"/>
    <a:srgbClr val="43AFC0"/>
    <a:srgbClr val="318766"/>
    <a:srgbClr val="43BB8D"/>
    <a:srgbClr val="3691A0"/>
    <a:srgbClr val="A8DAE2"/>
    <a:srgbClr val="9F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56" autoAdjust="0"/>
  </p:normalViewPr>
  <p:slideViewPr>
    <p:cSldViewPr snapToGrid="0">
      <p:cViewPr varScale="1">
        <p:scale>
          <a:sx n="132" d="100"/>
          <a:sy n="132" d="100"/>
        </p:scale>
        <p:origin x="9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notesViewPr>
    <p:cSldViewPr snapToGrid="0">
      <p:cViewPr varScale="1">
        <p:scale>
          <a:sx n="119" d="100"/>
          <a:sy n="119" d="100"/>
        </p:scale>
        <p:origin x="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D0D6D-4A79-4C75-89AD-6AE6BB066883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945A7-9FD6-4962-994B-28429C862C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44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7EC0-8AF2-4C91-B8D9-1BF5452C687C}" type="datetimeFigureOut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D6CB-64C9-41D8-B383-53C0F4AA0A9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2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838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7961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448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967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7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325A-4CC4-4221-8BF8-53A8E8102600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81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B9C-279F-428E-ABDA-BB209CAA8DC6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04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495F-66CC-4A5E-818D-E2533381EABE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58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301-465F-4AA6-A03A-D4E202F8A562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16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F9D8-AA42-4A98-8A99-BF23FB9C4C74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53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C958-D25E-4472-A659-E1EF30970A96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DE92-F745-4707-A58D-4CB268807730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64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6D86-9925-42D5-9050-7246A861B2FD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22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AC46-AA09-48F9-B886-67D40F9E1FDC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20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F9CC-9B01-4E3B-B260-7E0DA88C6FCB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37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18C-7A3A-4D4A-ABA4-8F7C3635B012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10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E16F-C9D3-4B12-A5FD-1A802B466EA1}" type="datetime1">
              <a:rPr lang="ko-KR" altLang="en-US" smtClean="0"/>
              <a:t>2021-10-26</a:t>
            </a:fld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4665786" y="6444758"/>
            <a:ext cx="4120649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chemeClr val="tx1"/>
                </a:solidFill>
                <a:latin typeface="+mj-lt"/>
                <a:ea typeface="나눔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i="1" dirty="0" smtClean="0">
                <a:solidFill>
                  <a:srgbClr val="CB1164"/>
                </a:solidFill>
              </a:rPr>
              <a:t>C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omputational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M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aterials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S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cience</a:t>
            </a:r>
            <a:r>
              <a:rPr lang="en-US" altLang="ko-KR" sz="1100" i="1" dirty="0" smtClean="0"/>
              <a:t> 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E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ngineering</a:t>
            </a:r>
            <a:endParaRPr lang="ko-KR" altLang="en-US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3" descr="m13_06_img05_6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71"/>
          <a:stretch/>
        </p:blipFill>
        <p:spPr bwMode="auto">
          <a:xfrm>
            <a:off x="364803" y="6478912"/>
            <a:ext cx="1947863" cy="32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연결선 8"/>
          <p:cNvCxnSpPr/>
          <p:nvPr userDrawn="1"/>
        </p:nvCxnSpPr>
        <p:spPr>
          <a:xfrm>
            <a:off x="364803" y="555742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6383728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/ 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7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sharpenSoften amount="5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1" y="3262337"/>
            <a:ext cx="9148611" cy="260648"/>
          </a:xfrm>
          <a:prstGeom prst="rect">
            <a:avLst/>
          </a:prstGeom>
          <a:effectLst/>
        </p:spPr>
      </p:pic>
      <p:sp>
        <p:nvSpPr>
          <p:cNvPr id="2" name="TextBox 1"/>
          <p:cNvSpPr txBox="1"/>
          <p:nvPr/>
        </p:nvSpPr>
        <p:spPr>
          <a:xfrm>
            <a:off x="161872" y="1468596"/>
            <a:ext cx="858659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 smtClean="0">
                <a:solidFill>
                  <a:sysClr val="windowText" lastClr="000000"/>
                </a:solidFill>
                <a:latin typeface="+mn-ea"/>
              </a:rPr>
              <a:t>Midterm project</a:t>
            </a: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solidFill>
                  <a:srgbClr val="FFC000"/>
                </a:solidFill>
                <a:latin typeface="+mn-ea"/>
              </a:rPr>
              <a:t>|</a:t>
            </a:r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소재수치해석</a:t>
            </a:r>
            <a:endParaRPr lang="ko-KR" altLang="en-US" sz="24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9" y="65429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400" y="4132053"/>
            <a:ext cx="858659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000" b="1" dirty="0" smtClean="0">
                <a:latin typeface="+mn-ea"/>
              </a:rPr>
              <a:t>Jaemin Wang</a:t>
            </a:r>
            <a:endParaRPr lang="en-US" altLang="ko-KR" sz="30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Computational Materials Science and Engineering Laboratory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POSTECH</a:t>
            </a:r>
          </a:p>
        </p:txBody>
      </p:sp>
    </p:spTree>
    <p:extLst>
      <p:ext uri="{BB962C8B-B14F-4D97-AF65-F5344CB8AC3E}">
        <p14:creationId xmlns:p14="http://schemas.microsoft.com/office/powerpoint/2010/main" val="6285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61320" y="157357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수식 요약</a:t>
            </a:r>
            <a:endParaRPr lang="ko-KR" altLang="en-US" sz="2000" b="1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5B9B03-9592-4AEC-8FA5-433AA8302A43}" type="slidenum">
              <a:rPr lang="ko-KR" altLang="en-US" smtClean="0"/>
              <a:pPr/>
              <a:t>2</a:t>
            </a:fld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9069" y="583351"/>
                <a:ext cx="8830039" cy="5739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ko-KR" altLang="en-US" dirty="0" smtClean="0"/>
                  <a:t>상 경계를 구하기 위한 식</a:t>
                </a:r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𝐵𝑐𝑐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i="1" dirty="0" smtClean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1−4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sz="2000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𝐹𝑐𝑐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𝐵𝑐𝑐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𝐹𝑐𝑐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 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1−4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sz="2000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𝐵𝑐𝑐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2</m:t>
                        </m:r>
                      </m:sup>
                    </m:sSup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</m:oMath>
                </a14:m>
                <a:endParaRPr lang="en-US" altLang="ko-KR" b="1" dirty="0">
                  <a:ea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</a:rPr>
                              <m:t>𝑃𝑠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𝑃𝑠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𝐹𝑐𝑐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𝐿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r>
                      <a:rPr lang="en-US" altLang="ko-KR" i="1" dirty="0">
                        <a:latin typeface="Cambria Math"/>
                      </a:rPr>
                      <m:t>(1−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altLang="ko-KR" i="1">
                            <a:latin typeface="Cambria Math"/>
                          </a:rPr>
                          <m:t>4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sz="2000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</a:rPr>
                              <m:t>𝑃𝑠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𝐹𝑐𝑐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r>
                      <a:rPr lang="en-US" altLang="ko-KR" i="1" dirty="0">
                        <a:latin typeface="Cambria Math"/>
                      </a:rPr>
                      <m:t>(1−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b="0" i="0" dirty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altLang="ko-KR" i="1">
                            <a:latin typeface="Cambria Math"/>
                          </a:rPr>
                          <m:t>4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sz="2000" dirty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</a:rPr>
                              <m:t>𝑃𝑠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</a:rPr>
                          <m:t>𝐵𝑐𝑐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</a:rPr>
                      <m:t>=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∆</m:t>
                    </m:r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𝑃𝑠</m:t>
                            </m:r>
                          </m:sub>
                        </m:sSub>
                      </m:e>
                      <m:sup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𝐹𝑐𝑐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𝐵𝑐𝑐</m:t>
                        </m:r>
                      </m:sup>
                    </m:sSup>
                    <m:r>
                      <a:rPr lang="en-US" altLang="ko-KR" i="1" dirty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i="1" dirty="0">
                        <a:latin typeface="Cambria Math"/>
                      </a:rPr>
                      <m:t>𝑅𝑇𝑙𝑛</m:t>
                    </m:r>
                    <m:d>
                      <m:dPr>
                        <m:ctrlPr>
                          <a:rPr lang="en-US" altLang="ko-KR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i="1" dirty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r>
                      <a:rPr lang="en-US" altLang="ko-KR" i="1" dirty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</m:oMath>
                </a14:m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=12497−7.9972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ko-KR" i="1" dirty="0" smtClean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2397.5+0.0055333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8997.6−4.9867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ko-KR" i="1" dirty="0" smtClean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3600−0.010909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6995.7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4.028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ko-KR" dirty="0" smtClean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altLang="ko-KR" dirty="0" smtClean="0"/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r>
                  <a:rPr lang="en-US" b="1" i="1" dirty="0" smtClean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endParaRPr lang="en-US" altLang="ko-KR" b="1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r>
                  <a:rPr lang="en-US" altLang="ko-KR" b="1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endParaRPr lang="en-US" b="1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69" y="583351"/>
                <a:ext cx="8830039" cy="5739585"/>
              </a:xfrm>
              <a:prstGeom prst="rect">
                <a:avLst/>
              </a:prstGeom>
              <a:blipFill rotWithShape="0">
                <a:blip r:embed="rId3"/>
                <a:stretch>
                  <a:fillRect l="-4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53" y="4616376"/>
            <a:ext cx="2479172" cy="15853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21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61320" y="157357"/>
            <a:ext cx="2249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상 경계 계산 결과</a:t>
            </a:r>
            <a:endParaRPr lang="ko-KR" altLang="en-US" sz="2000" b="1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5B9B03-9592-4AEC-8FA5-433AA8302A43}" type="slidenum">
              <a:rPr lang="ko-KR" altLang="en-US" smtClean="0"/>
              <a:pPr/>
              <a:t>3</a:t>
            </a:fld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직사각형 1"/>
              <p:cNvSpPr/>
              <p:nvPr/>
            </p:nvSpPr>
            <p:spPr>
              <a:xfrm>
                <a:off x="857250" y="921183"/>
                <a:ext cx="7429500" cy="929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    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      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𝑪𝑪</m:t>
                        </m:r>
                      </m:sup>
                    </m:sSubSup>
                  </m:oMath>
                </a14:m>
                <a:endParaRPr lang="en-US" altLang="ko-KR" b="1" i="1" dirty="0">
                  <a:latin typeface="Cambria Math" panose="02040503050406030204" pitchFamily="18" charset="0"/>
                </a:endParaRPr>
              </a:p>
              <a:p>
                <a:pPr lvl="1"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      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𝑳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𝑩𝑪𝑪</m:t>
                        </m:r>
                      </m:sup>
                    </m:sSubSup>
                  </m:oMath>
                </a14:m>
                <a:r>
                  <a:rPr lang="en-US" altLang="ko-KR" b="1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       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𝑷𝒔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𝑩𝑪𝑪</m:t>
                        </m:r>
                      </m:sup>
                    </m:sSubSup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0" y="921183"/>
                <a:ext cx="7429500" cy="929998"/>
              </a:xfrm>
              <a:prstGeom prst="rect">
                <a:avLst/>
              </a:prstGeom>
              <a:blipFill rotWithShape="0">
                <a:blip r:embed="rId3"/>
                <a:stretch>
                  <a:fillRect b="-6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465" y="2139564"/>
            <a:ext cx="5929071" cy="352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61320" y="157357"/>
            <a:ext cx="3337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Eutectic </a:t>
            </a:r>
            <a:r>
              <a:rPr lang="en-US" altLang="ko-KR" sz="2000" b="1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temperature </a:t>
            </a:r>
            <a:r>
              <a:rPr lang="ko-KR" altLang="en-US" sz="2000" b="1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계산</a:t>
            </a:r>
            <a:endParaRPr lang="ko-KR" altLang="en-US" sz="2000" b="1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5B9B03-9592-4AEC-8FA5-433AA8302A43}" type="slidenum">
              <a:rPr lang="ko-KR" altLang="en-US" smtClean="0"/>
              <a:pPr/>
              <a:t>4</a:t>
            </a:fld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rcRect t="80398" r="18959"/>
          <a:stretch/>
        </p:blipFill>
        <p:spPr>
          <a:xfrm>
            <a:off x="2904672" y="833763"/>
            <a:ext cx="3334657" cy="522303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1844559" y="1606954"/>
            <a:ext cx="5446487" cy="1355179"/>
            <a:chOff x="667657" y="1886392"/>
            <a:chExt cx="5446487" cy="135517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67657" y="1937207"/>
                  <a:ext cx="2045240" cy="1253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altLang="ko-KR" b="0" dirty="0" smtClean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657" y="1937207"/>
                  <a:ext cx="2045240" cy="125354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029857" y="1886392"/>
                  <a:ext cx="3084287" cy="13551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altLang="ko-KR" b="0" dirty="0" smtClean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857" y="1886392"/>
                  <a:ext cx="3084287" cy="135517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rcRect l="38327" t="8103" r="871" b="19925"/>
          <a:stretch/>
        </p:blipFill>
        <p:spPr>
          <a:xfrm>
            <a:off x="3321050" y="2962133"/>
            <a:ext cx="2501901" cy="19177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직사각형 8"/>
              <p:cNvSpPr/>
              <p:nvPr/>
            </p:nvSpPr>
            <p:spPr>
              <a:xfrm>
                <a:off x="2946491" y="4957244"/>
                <a:ext cx="3251018" cy="1253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𝑟𝑒𝑠𝑢𝑙𝑡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𝐵𝐶𝐶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𝐹𝐶𝐶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eqAr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0.783215</m:t>
                              </m:r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0.299128</m:t>
                              </m:r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0.595138</m:t>
                              </m:r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1095.627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91" y="4957244"/>
                <a:ext cx="3251018" cy="12535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61320" y="157357"/>
            <a:ext cx="2779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Ks-Ps Phase Diagram</a:t>
            </a:r>
            <a:endParaRPr lang="ko-KR" altLang="en-US" sz="2000" b="1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5B9B03-9592-4AEC-8FA5-433AA8302A43}" type="slidenum">
              <a:rPr lang="ko-KR" altLang="en-US" smtClean="0"/>
              <a:pPr/>
              <a:t>5</a:t>
            </a:fld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20" y="994689"/>
            <a:ext cx="8715766" cy="5234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04572" y="2975428"/>
            <a:ext cx="53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FCC</a:t>
            </a:r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15944" y="324564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BCC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28344" y="188855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Liquid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52058" y="2309473"/>
            <a:ext cx="122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err="1" smtClean="0"/>
              <a:t>FCC+Liquid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9450" y="4226639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FCC+BCC</a:t>
            </a:r>
            <a:endParaRPr lang="ko-KR" altLang="en-US" b="1" dirty="0"/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7191830" y="2198914"/>
            <a:ext cx="566056" cy="6241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22457" y="1829582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err="1" smtClean="0"/>
              <a:t>BCC+Liquid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745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56958</TotalTime>
  <Words>58</Words>
  <Application>Microsoft Office PowerPoint</Application>
  <PresentationFormat>화면 슬라이드 쇼(4:3)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나눔고딕</vt:lpstr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wang jaemin</cp:lastModifiedBy>
  <cp:revision>958</cp:revision>
  <cp:lastPrinted>2018-06-20T12:40:29Z</cp:lastPrinted>
  <dcterms:created xsi:type="dcterms:W3CDTF">2016-07-18T02:29:50Z</dcterms:created>
  <dcterms:modified xsi:type="dcterms:W3CDTF">2021-10-25T23:11:17Z</dcterms:modified>
</cp:coreProperties>
</file>