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8662" y="3786190"/>
            <a:ext cx="7343804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dirty="0" smtClean="0"/>
              <a:t>Si-</a:t>
            </a:r>
            <a:r>
              <a:rPr lang="en-US" altLang="ko-KR" dirty="0" err="1" smtClean="0"/>
              <a:t>Ge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원계</a:t>
            </a:r>
            <a:r>
              <a:rPr lang="ko-KR" altLang="en-US" dirty="0" smtClean="0"/>
              <a:t> </a:t>
            </a:r>
            <a:r>
              <a:rPr lang="en-US" altLang="ko-KR" dirty="0" smtClean="0"/>
              <a:t>ideal solution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phase </a:t>
            </a:r>
            <a:r>
              <a:rPr lang="en-US" altLang="ko-KR" dirty="0" smtClean="0"/>
              <a:t>diagram</a:t>
            </a:r>
            <a:endParaRPr lang="en-US" altLang="ko-KR" dirty="0" smtClean="0"/>
          </a:p>
          <a:p>
            <a:pPr algn="r"/>
            <a:endParaRPr lang="en-US" altLang="ko-KR" dirty="0" smtClean="0"/>
          </a:p>
          <a:p>
            <a:pPr algn="r"/>
            <a:endParaRPr lang="en-US" altLang="ko-KR" dirty="0" smtClean="0"/>
          </a:p>
          <a:p>
            <a:pPr algn="r"/>
            <a:r>
              <a:rPr lang="en-US" altLang="ko-KR" dirty="0" smtClean="0"/>
              <a:t>20071023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문현우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Non-linear Equation System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r>
              <a:rPr lang="en-US" altLang="ko-KR" dirty="0" smtClean="0"/>
              <a:t>Newton’s method</a:t>
            </a:r>
          </a:p>
          <a:p>
            <a:r>
              <a:rPr lang="en-US" altLang="ko-KR" dirty="0" smtClean="0"/>
              <a:t>Inverse matrix</a:t>
            </a:r>
            <a:endParaRPr lang="ko-KR" altLang="en-US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285852" y="5500702"/>
          <a:ext cx="6598615" cy="928694"/>
        </p:xfrm>
        <a:graphic>
          <a:graphicData uri="http://schemas.openxmlformats.org/presentationml/2006/ole">
            <p:oleObj spid="_x0000_s1029" name="Equation" r:id="rId3" imgW="3429000" imgH="48240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3000364" y="3786190"/>
          <a:ext cx="1024525" cy="1000132"/>
        </p:xfrm>
        <a:graphic>
          <a:graphicData uri="http://schemas.openxmlformats.org/presentationml/2006/ole">
            <p:oleObj spid="_x0000_s1030" name="Equation" r:id="rId4" imgW="533160" imgH="52056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786314" y="3500438"/>
          <a:ext cx="2560638" cy="1658937"/>
        </p:xfrm>
        <a:graphic>
          <a:graphicData uri="http://schemas.openxmlformats.org/presentationml/2006/ole">
            <p:oleObj spid="_x0000_s1031" name="Equation" r:id="rId5" imgW="1333440" imgH="8632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500298" y="2844800"/>
          <a:ext cx="3900488" cy="512762"/>
        </p:xfrm>
        <a:graphic>
          <a:graphicData uri="http://schemas.openxmlformats.org/presentationml/2006/ole">
            <p:oleObj spid="_x0000_s1032" name="Equation" r:id="rId6" imgW="20318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주의사항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x(L) = x(S)</a:t>
            </a:r>
            <a:r>
              <a:rPr lang="ko-KR" altLang="en-US" dirty="0" smtClean="0"/>
              <a:t>일 경우 역행렬 없음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x</a:t>
            </a:r>
            <a:r>
              <a:rPr lang="ko-KR" altLang="en-US" dirty="0" smtClean="0"/>
              <a:t>값이 </a:t>
            </a:r>
            <a:r>
              <a:rPr lang="en-US" altLang="ko-KR" dirty="0" smtClean="0"/>
              <a:t>0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1</a:t>
            </a:r>
            <a:r>
              <a:rPr lang="ko-KR" altLang="en-US" dirty="0" smtClean="0"/>
              <a:t>사이를 벗어날 경우가 생김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→</a:t>
            </a:r>
            <a:r>
              <a:rPr lang="en-US" altLang="ko-KR" dirty="0" smtClean="0"/>
              <a:t>0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1</a:t>
            </a:r>
            <a:r>
              <a:rPr lang="ko-KR" altLang="en-US" dirty="0" smtClean="0"/>
              <a:t>사이의 값을 넣어서 보정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x</a:t>
            </a:r>
            <a:r>
              <a:rPr lang="ko-KR" altLang="en-US" dirty="0" smtClean="0"/>
              <a:t>의 값이 작지만 </a:t>
            </a:r>
            <a:r>
              <a:rPr lang="en-US" altLang="ko-KR" dirty="0" smtClean="0"/>
              <a:t>J(P(x))</a:t>
            </a:r>
            <a:r>
              <a:rPr lang="ko-KR" altLang="en-US" dirty="0" smtClean="0"/>
              <a:t>은 매우 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→</a:t>
            </a:r>
            <a:r>
              <a:rPr lang="ko-KR" altLang="en-US" dirty="0" err="1" smtClean="0"/>
              <a:t>역행렬의</a:t>
            </a:r>
            <a:r>
              <a:rPr lang="ko-KR" altLang="en-US" dirty="0" smtClean="0"/>
              <a:t> 값이 매우 작음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/>
            <a:r>
              <a:rPr lang="ko-KR" altLang="en-US" dirty="0" smtClean="0">
                <a:solidFill>
                  <a:prstClr val="black"/>
                </a:solidFill>
              </a:rPr>
              <a:t>초기값에 영향을 많이 받음</a:t>
            </a:r>
            <a:endParaRPr lang="en-US" altLang="ko-KR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4" name="그림 3" descr="Si 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634750"/>
            <a:ext cx="6643734" cy="4723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22236"/>
            <a:ext cx="6494609" cy="47497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85852" y="1702210"/>
            <a:ext cx="6483921" cy="46557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고찰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ChangeAspect="1"/>
          </p:cNvGraphicFramePr>
          <p:nvPr>
            <p:ph sz="quarter" idx="1"/>
          </p:nvPr>
        </p:nvGraphicFramePr>
        <p:xfrm>
          <a:off x="1620859" y="1785926"/>
          <a:ext cx="6094413" cy="1862138"/>
        </p:xfrm>
        <a:graphic>
          <a:graphicData uri="http://schemas.openxmlformats.org/presentationml/2006/ole">
            <p:oleObj spid="_x0000_s15362" name="Equation" r:id="rId3" imgW="2743200" imgH="838080" progId="Equation.3">
              <p:embed/>
            </p:oleObj>
          </a:graphicData>
        </a:graphic>
      </p:graphicFrame>
      <p:graphicFrame>
        <p:nvGraphicFramePr>
          <p:cNvPr id="15365" name="내용 개체 틀 3"/>
          <p:cNvGraphicFramePr>
            <a:graphicFrameLocks noChangeAspect="1"/>
          </p:cNvGraphicFramePr>
          <p:nvPr/>
        </p:nvGraphicFramePr>
        <p:xfrm>
          <a:off x="1000100" y="4071942"/>
          <a:ext cx="7085012" cy="1806575"/>
        </p:xfrm>
        <a:graphic>
          <a:graphicData uri="http://schemas.openxmlformats.org/presentationml/2006/ole">
            <p:oleObj spid="_x0000_s15365" name="Equation" r:id="rId4" imgW="318744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고찰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28596" y="3286124"/>
            <a:ext cx="8229600" cy="3054353"/>
          </a:xfrm>
        </p:spPr>
        <p:txBody>
          <a:bodyPr/>
          <a:lstStyle/>
          <a:p>
            <a:r>
              <a:rPr lang="ko-KR" altLang="en-US" dirty="0" smtClean="0"/>
              <a:t>두 값 모두 </a:t>
            </a:r>
            <a:r>
              <a:rPr lang="en-US" altLang="ko-KR" dirty="0" smtClean="0"/>
              <a:t>error</a:t>
            </a:r>
            <a:r>
              <a:rPr lang="ko-KR" altLang="en-US" dirty="0" smtClean="0"/>
              <a:t>범위 이내여야 정답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두 식을 연립하여 </a:t>
            </a:r>
            <a:r>
              <a:rPr lang="en-US" altLang="ko-KR" dirty="0" smtClean="0"/>
              <a:t>single nonlinear equation</a:t>
            </a:r>
            <a:r>
              <a:rPr lang="ko-KR" altLang="en-US" dirty="0" smtClean="0"/>
              <a:t>으로 푸는 것이 더 효과적</a:t>
            </a: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14488"/>
            <a:ext cx="5943293" cy="12858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85786" y="4071942"/>
          <a:ext cx="6599238" cy="928687"/>
        </p:xfrm>
        <a:graphic>
          <a:graphicData uri="http://schemas.openxmlformats.org/presentationml/2006/ole">
            <p:oleObj spid="_x0000_s16387" name="Equation" r:id="rId4" imgW="3429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중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</TotalTime>
  <Words>61</Words>
  <Application>Microsoft Office PowerPoint</Application>
  <PresentationFormat>화면 슬라이드 쇼(4:3)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중앙</vt:lpstr>
      <vt:lpstr>Equation</vt:lpstr>
      <vt:lpstr>Microsoft Equation 3.0</vt:lpstr>
      <vt:lpstr>Non-linear Equation System</vt:lpstr>
      <vt:lpstr>Methods</vt:lpstr>
      <vt:lpstr>주의사항</vt:lpstr>
      <vt:lpstr>결과</vt:lpstr>
      <vt:lpstr>결과</vt:lpstr>
      <vt:lpstr>결과</vt:lpstr>
      <vt:lpstr>고찰</vt:lpstr>
      <vt:lpstr>고찰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Non-linear Equation System</dc:title>
  <dc:creator>Microsoft Corporation</dc:creator>
  <cp:lastModifiedBy>Just</cp:lastModifiedBy>
  <cp:revision>12</cp:revision>
  <dcterms:created xsi:type="dcterms:W3CDTF">2006-10-05T04:04:58Z</dcterms:created>
  <dcterms:modified xsi:type="dcterms:W3CDTF">2009-09-28T16:33:43Z</dcterms:modified>
</cp:coreProperties>
</file>