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1" r:id="rId4"/>
    <p:sldId id="269" r:id="rId5"/>
    <p:sldId id="270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3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1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8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5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3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C81-255A-41A2-B184-B0EC74805C9D}" type="datetimeFigureOut">
              <a:rPr lang="ko-KR" altLang="en-US" smtClean="0"/>
              <a:t>2016-06-13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3518" y="2716023"/>
            <a:ext cx="5644494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소재수치해석</a:t>
            </a:r>
            <a:r>
              <a:rPr lang="en-US" altLang="ko-KR" sz="54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 </a:t>
            </a:r>
            <a:r>
              <a:rPr lang="en-US" altLang="ko-KR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Final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6201" y="3639353"/>
            <a:ext cx="405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신소재공학과 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20100107 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송수범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94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934" y="1519478"/>
            <a:ext cx="4171950" cy="12858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38" y="3077272"/>
            <a:ext cx="5504378" cy="316970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844" y="1381885"/>
            <a:ext cx="4086225" cy="12763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929" y="3077272"/>
            <a:ext cx="5788113" cy="352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9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779" y="528842"/>
            <a:ext cx="4171950" cy="12858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655" y="538367"/>
            <a:ext cx="4086225" cy="127635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655" y="1851551"/>
            <a:ext cx="4139715" cy="129836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3779" y="3186750"/>
            <a:ext cx="4076700" cy="127635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5655" y="4492860"/>
            <a:ext cx="4171950" cy="13335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4254" y="4527936"/>
            <a:ext cx="4160499" cy="126334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4254" y="1883091"/>
            <a:ext cx="4181475" cy="12668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9315" y="3186750"/>
            <a:ext cx="4076700" cy="1257300"/>
          </a:xfrm>
          <a:prstGeom prst="rect">
            <a:avLst/>
          </a:prstGeom>
        </p:spPr>
      </p:pic>
      <p:cxnSp>
        <p:nvCxnSpPr>
          <p:cNvPr id="15" name="직선 연결선 14"/>
          <p:cNvCxnSpPr/>
          <p:nvPr/>
        </p:nvCxnSpPr>
        <p:spPr>
          <a:xfrm>
            <a:off x="3361038" y="1606379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8019535" y="1606379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8019535" y="2945028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361038" y="2887363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418703" y="4238368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8019535" y="4238368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476368" y="5589374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8097794" y="5601731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22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263" y="838105"/>
            <a:ext cx="4133850" cy="12477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263" y="2810552"/>
            <a:ext cx="4181475" cy="120967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9788" y="4565403"/>
            <a:ext cx="4171950" cy="1257300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5620519" y="1917680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5668144" y="3877883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638799" y="5618206"/>
            <a:ext cx="101325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78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1964931"/>
            <a:ext cx="6876288" cy="330708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057" y="257955"/>
            <a:ext cx="4864334" cy="654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0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84" y="334400"/>
            <a:ext cx="9925050" cy="3105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394" y="366222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Code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4691211" y="4561580"/>
            <a:ext cx="2809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2060"/>
                </a:solidFill>
              </a:rPr>
              <a:t>W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계산 및 출력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84" y="3469888"/>
            <a:ext cx="11587820" cy="319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2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997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결과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1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32" y="1541163"/>
            <a:ext cx="5593783" cy="380190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274" y="1541163"/>
            <a:ext cx="6003003" cy="380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125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결과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2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146" y="1688242"/>
            <a:ext cx="68770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9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39523" y="2005361"/>
                <a:ext cx="5008606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𝑏𝑆</m:t>
                      </m:r>
                      <m:f>
                        <m:f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𝑝𝑆</m:t>
                      </m:r>
                      <m:r>
                        <a:rPr lang="ko-KR" alt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ko-KR" sz="2400" b="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523" y="2005361"/>
                <a:ext cx="5008606" cy="7935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996022" y="2869828"/>
                <a:ext cx="3838833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𝑏𝑆</m:t>
                      </m:r>
                      <m:f>
                        <m:f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𝑟𝐼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022" y="2869828"/>
                <a:ext cx="3838833" cy="7935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01591" y="3763984"/>
                <a:ext cx="3838833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𝑟𝐼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591" y="3763984"/>
                <a:ext cx="3838833" cy="7935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93525" y="4557535"/>
                <a:ext cx="3838833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𝑑𝐷</m:t>
                          </m:r>
                        </m:num>
                        <m:den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𝑟𝐼𝑤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25" y="4557535"/>
                <a:ext cx="3838833" cy="79355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95763" y="1381885"/>
                <a:ext cx="5509338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S : </a:t>
                </a:r>
                <a:r>
                  <a:rPr lang="ko-KR" altLang="en-US" dirty="0" smtClean="0"/>
                  <a:t>면역도 질병도 없는 사람 수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I : </a:t>
                </a:r>
                <a:r>
                  <a:rPr lang="ko-KR" altLang="en-US" dirty="0" smtClean="0"/>
                  <a:t>질병에 걸린 사람 수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R : </a:t>
                </a:r>
                <a:r>
                  <a:rPr lang="ko-KR" altLang="en-US" dirty="0" smtClean="0"/>
                  <a:t>치료되거나 예방접종으로 면역이 있는 사람 수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D : </a:t>
                </a:r>
                <a:r>
                  <a:rPr lang="ko-KR" altLang="en-US" dirty="0" smtClean="0"/>
                  <a:t>죽은 사람 수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endParaRPr lang="en-US" altLang="ko-KR" dirty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b : </a:t>
                </a:r>
                <a:r>
                  <a:rPr lang="ko-KR" altLang="en-US" dirty="0" err="1" smtClean="0"/>
                  <a:t>전염율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p : </a:t>
                </a:r>
                <a:r>
                  <a:rPr lang="ko-KR" altLang="en-US" dirty="0" smtClean="0"/>
                  <a:t>예방 </a:t>
                </a:r>
                <a:r>
                  <a:rPr lang="ko-KR" altLang="en-US" dirty="0" err="1" smtClean="0"/>
                  <a:t>접종율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: </a:t>
                </a:r>
                <a:r>
                  <a:rPr lang="ko-KR" altLang="en-US" dirty="0" smtClean="0"/>
                  <a:t>백신 개발 이후 </a:t>
                </a:r>
                <a:r>
                  <a:rPr lang="en-US" altLang="ko-KR" dirty="0" smtClean="0"/>
                  <a:t>1, </a:t>
                </a:r>
                <a:r>
                  <a:rPr lang="ko-KR" altLang="en-US" dirty="0" smtClean="0"/>
                  <a:t>이전 </a:t>
                </a:r>
                <a:r>
                  <a:rPr lang="en-US" altLang="ko-KR" dirty="0" smtClean="0"/>
                  <a:t>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r : </a:t>
                </a:r>
                <a:r>
                  <a:rPr lang="ko-KR" altLang="en-US" dirty="0" err="1" smtClean="0"/>
                  <a:t>치료율</a:t>
                </a:r>
                <a:endParaRPr lang="en-US" altLang="ko-KR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/>
                  <a:t>w : </a:t>
                </a:r>
                <a:r>
                  <a:rPr lang="ko-KR" altLang="en-US" dirty="0" smtClean="0"/>
                  <a:t>사망률</a:t>
                </a:r>
                <a:endParaRPr lang="ko-KR" alt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63" y="1381885"/>
                <a:ext cx="5509338" cy="4247317"/>
              </a:xfrm>
              <a:prstGeom prst="rect">
                <a:avLst/>
              </a:prstGeom>
              <a:blipFill rotWithShape="0">
                <a:blip r:embed="rId6"/>
                <a:stretch>
                  <a:fillRect l="-996" b="-14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65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181" y="1286048"/>
            <a:ext cx="4057650" cy="13716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22" y="2992701"/>
            <a:ext cx="6011283" cy="343043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9143" y="2992700"/>
            <a:ext cx="5736969" cy="34304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180172" y="733167"/>
            <a:ext cx="32951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총 </a:t>
            </a:r>
            <a:r>
              <a:rPr lang="en-US" altLang="ko-KR" dirty="0" smtClean="0"/>
              <a:t>523910 </a:t>
            </a:r>
            <a:r>
              <a:rPr lang="ko-KR" altLang="en-US" dirty="0" smtClean="0"/>
              <a:t>명</a:t>
            </a:r>
            <a:r>
              <a:rPr lang="en-US" altLang="ko-KR" dirty="0" smtClean="0"/>
              <a:t>(</a:t>
            </a:r>
            <a:r>
              <a:rPr lang="ko-KR" altLang="en-US" dirty="0" smtClean="0"/>
              <a:t>포항 인구수</a:t>
            </a:r>
            <a:r>
              <a:rPr lang="en-US" altLang="ko-KR" dirty="0" smtClean="0"/>
              <a:t>)</a:t>
            </a:r>
          </a:p>
          <a:p>
            <a:r>
              <a:rPr lang="ko-KR" altLang="en-US" dirty="0" err="1" smtClean="0"/>
              <a:t>전염율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0.8</a:t>
            </a:r>
          </a:p>
          <a:p>
            <a:r>
              <a:rPr lang="ko-KR" altLang="en-US" dirty="0" err="1" smtClean="0"/>
              <a:t>회복율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0.3</a:t>
            </a:r>
          </a:p>
          <a:p>
            <a:r>
              <a:rPr lang="ko-KR" altLang="en-US" dirty="0" smtClean="0"/>
              <a:t>사망률 </a:t>
            </a:r>
            <a:r>
              <a:rPr lang="en-US" altLang="ko-KR" dirty="0" smtClean="0"/>
              <a:t>: 0.1</a:t>
            </a:r>
          </a:p>
          <a:p>
            <a:r>
              <a:rPr lang="ko-KR" altLang="en-US" dirty="0" smtClean="0"/>
              <a:t>백신 </a:t>
            </a:r>
            <a:r>
              <a:rPr lang="ko-KR" altLang="en-US" dirty="0" err="1" smtClean="0"/>
              <a:t>투여율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0.6</a:t>
            </a:r>
          </a:p>
          <a:p>
            <a:r>
              <a:rPr lang="ko-KR" altLang="en-US" dirty="0" smtClean="0"/>
              <a:t>개발 기간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r>
              <a:rPr lang="ko-KR" altLang="en-US" dirty="0" smtClean="0"/>
              <a:t>숙주의 수 </a:t>
            </a:r>
            <a:r>
              <a:rPr lang="en-US" altLang="ko-KR" dirty="0" smtClean="0"/>
              <a:t>: 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208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888" y="1232573"/>
            <a:ext cx="4095750" cy="12477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11" y="2761923"/>
            <a:ext cx="5894252" cy="367182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689" y="2776151"/>
            <a:ext cx="5813651" cy="36597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53166" y="596924"/>
            <a:ext cx="32951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총 </a:t>
            </a:r>
            <a:r>
              <a:rPr lang="en-US" altLang="ko-KR" dirty="0" smtClean="0"/>
              <a:t>523910 </a:t>
            </a:r>
            <a:r>
              <a:rPr lang="ko-KR" altLang="en-US" dirty="0" smtClean="0"/>
              <a:t>명</a:t>
            </a:r>
            <a:r>
              <a:rPr lang="en-US" altLang="ko-KR" dirty="0" smtClean="0"/>
              <a:t>(</a:t>
            </a:r>
            <a:r>
              <a:rPr lang="ko-KR" altLang="en-US" dirty="0" smtClean="0"/>
              <a:t>포항 인구수</a:t>
            </a:r>
            <a:r>
              <a:rPr lang="en-US" altLang="ko-KR" dirty="0" smtClean="0"/>
              <a:t>)</a:t>
            </a:r>
          </a:p>
          <a:p>
            <a:r>
              <a:rPr lang="ko-KR" altLang="en-US" dirty="0" err="1" smtClean="0"/>
              <a:t>전염율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0.8</a:t>
            </a:r>
          </a:p>
          <a:p>
            <a:r>
              <a:rPr lang="ko-KR" altLang="en-US" dirty="0" err="1" smtClean="0"/>
              <a:t>회복율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0.3</a:t>
            </a:r>
          </a:p>
          <a:p>
            <a:r>
              <a:rPr lang="ko-KR" altLang="en-US" dirty="0" smtClean="0"/>
              <a:t>사망률 </a:t>
            </a:r>
            <a:r>
              <a:rPr lang="en-US" altLang="ko-KR" dirty="0" smtClean="0"/>
              <a:t>: 0.1</a:t>
            </a:r>
          </a:p>
          <a:p>
            <a:r>
              <a:rPr lang="ko-KR" altLang="en-US" dirty="0" smtClean="0"/>
              <a:t>백신 </a:t>
            </a:r>
            <a:r>
              <a:rPr lang="ko-KR" altLang="en-US" dirty="0" err="1" smtClean="0"/>
              <a:t>투여율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0.15</a:t>
            </a:r>
          </a:p>
          <a:p>
            <a:r>
              <a:rPr lang="ko-KR" altLang="en-US" dirty="0" smtClean="0"/>
              <a:t>개발 기간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r>
              <a:rPr lang="ko-KR" altLang="en-US" dirty="0" smtClean="0"/>
              <a:t>숙주의 수 </a:t>
            </a:r>
            <a:r>
              <a:rPr lang="en-US" altLang="ko-KR" dirty="0" smtClean="0"/>
              <a:t>: 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54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자유 주제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3039" y="991876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전염병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073" y="1547554"/>
            <a:ext cx="4029075" cy="12763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38" y="3105665"/>
            <a:ext cx="5372235" cy="335099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027" y="3105665"/>
            <a:ext cx="5445990" cy="342829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5272" y="1653426"/>
            <a:ext cx="4095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145</Words>
  <Application>Microsoft Office PowerPoint</Application>
  <PresentationFormat>와이드스크린</PresentationFormat>
  <Paragraphs>59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a블랙M</vt:lpstr>
      <vt:lpstr>맑은 고딕</vt:lpstr>
      <vt:lpstr>한컴 백제 M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송수범</cp:lastModifiedBy>
  <cp:revision>128</cp:revision>
  <dcterms:created xsi:type="dcterms:W3CDTF">2015-05-21T02:05:49Z</dcterms:created>
  <dcterms:modified xsi:type="dcterms:W3CDTF">2016-06-13T15:50:27Z</dcterms:modified>
</cp:coreProperties>
</file>