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G77\Final\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G77\Final\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G77\Final\Debug\&#49352;%20Microsoft%20Excel%20&#50892;&#53356;&#49884;&#5394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G77\Final\Debug\&#49352;%20Microsoft%20Excel%20&#50892;&#53356;&#49884;&#53944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G77\Final\Debug\&#49352;%20Microsoft%20Excel%20&#50892;&#53356;&#49884;&#53944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1"/>
          <c:tx>
            <c:v>exp.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Sheet1!$D$1:$D$22</c:f>
              <c:numCache>
                <c:formatCode>General</c:formatCode>
                <c:ptCount val="22"/>
                <c:pt idx="0">
                  <c:v>-19.5</c:v>
                </c:pt>
                <c:pt idx="1">
                  <c:v>-17.5</c:v>
                </c:pt>
                <c:pt idx="2">
                  <c:v>-15.5</c:v>
                </c:pt>
                <c:pt idx="3">
                  <c:v>-13.5</c:v>
                </c:pt>
                <c:pt idx="4">
                  <c:v>-11</c:v>
                </c:pt>
                <c:pt idx="5">
                  <c:v>-9</c:v>
                </c:pt>
                <c:pt idx="6">
                  <c:v>-7</c:v>
                </c:pt>
                <c:pt idx="7">
                  <c:v>-4.5999999999999996</c:v>
                </c:pt>
                <c:pt idx="8">
                  <c:v>-3.6</c:v>
                </c:pt>
                <c:pt idx="9">
                  <c:v>-2.7</c:v>
                </c:pt>
                <c:pt idx="10">
                  <c:v>-1.5</c:v>
                </c:pt>
                <c:pt idx="11">
                  <c:v>-0.5</c:v>
                </c:pt>
                <c:pt idx="12">
                  <c:v>0.5</c:v>
                </c:pt>
                <c:pt idx="13">
                  <c:v>1.5</c:v>
                </c:pt>
                <c:pt idx="14">
                  <c:v>2.5</c:v>
                </c:pt>
                <c:pt idx="15">
                  <c:v>3.5</c:v>
                </c:pt>
                <c:pt idx="16">
                  <c:v>5.5</c:v>
                </c:pt>
                <c:pt idx="17">
                  <c:v>7</c:v>
                </c:pt>
                <c:pt idx="18">
                  <c:v>11</c:v>
                </c:pt>
                <c:pt idx="19">
                  <c:v>15.1</c:v>
                </c:pt>
                <c:pt idx="20">
                  <c:v>19.399999999999999</c:v>
                </c:pt>
                <c:pt idx="21">
                  <c:v>23.3</c:v>
                </c:pt>
              </c:numCache>
            </c:numRef>
          </c:xVal>
          <c:yVal>
            <c:numRef>
              <c:f>Sheet1!$E$1:$E$22</c:f>
              <c:numCache>
                <c:formatCode>General</c:formatCode>
                <c:ptCount val="22"/>
                <c:pt idx="0">
                  <c:v>0.47199999999999998</c:v>
                </c:pt>
                <c:pt idx="1">
                  <c:v>0.45</c:v>
                </c:pt>
                <c:pt idx="2">
                  <c:v>0.45500000000000002</c:v>
                </c:pt>
                <c:pt idx="3">
                  <c:v>0.432</c:v>
                </c:pt>
                <c:pt idx="4">
                  <c:v>0.432</c:v>
                </c:pt>
                <c:pt idx="5">
                  <c:v>0.41799999999999998</c:v>
                </c:pt>
                <c:pt idx="6">
                  <c:v>0.40100000000000002</c:v>
                </c:pt>
                <c:pt idx="7">
                  <c:v>0.379</c:v>
                </c:pt>
                <c:pt idx="8">
                  <c:v>0.36299999999999999</c:v>
                </c:pt>
                <c:pt idx="9">
                  <c:v>0.35899999999999999</c:v>
                </c:pt>
                <c:pt idx="10">
                  <c:v>0.33300000000000002</c:v>
                </c:pt>
                <c:pt idx="11">
                  <c:v>0.42199999999999999</c:v>
                </c:pt>
                <c:pt idx="12">
                  <c:v>0.57399999999999995</c:v>
                </c:pt>
                <c:pt idx="13">
                  <c:v>0.56499999999999995</c:v>
                </c:pt>
                <c:pt idx="14">
                  <c:v>0.55000000000000004</c:v>
                </c:pt>
                <c:pt idx="15">
                  <c:v>0.55500000000000005</c:v>
                </c:pt>
                <c:pt idx="16">
                  <c:v>0.53400000000000003</c:v>
                </c:pt>
                <c:pt idx="17">
                  <c:v>0.51800000000000002</c:v>
                </c:pt>
                <c:pt idx="18">
                  <c:v>0.49</c:v>
                </c:pt>
                <c:pt idx="19">
                  <c:v>0.47199999999999998</c:v>
                </c:pt>
                <c:pt idx="20">
                  <c:v>0.45800000000000002</c:v>
                </c:pt>
                <c:pt idx="21">
                  <c:v>0.45500000000000002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615960"/>
        <c:axId val="163616344"/>
      </c:scatterChart>
      <c:scatterChart>
        <c:scatterStyle val="smoothMarker"/>
        <c:varyColors val="0"/>
        <c:ser>
          <c:idx val="1"/>
          <c:order val="0"/>
          <c:tx>
            <c:v>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Sheet1!$A$1:$A$100</c:f>
              <c:numCache>
                <c:formatCode>General</c:formatCode>
                <c:ptCount val="100"/>
                <c:pt idx="0">
                  <c:v>-49.000000730156898</c:v>
                </c:pt>
                <c:pt idx="1">
                  <c:v>-48.000000715255702</c:v>
                </c:pt>
                <c:pt idx="2">
                  <c:v>-47.000000700354597</c:v>
                </c:pt>
                <c:pt idx="3">
                  <c:v>-46.000000685453401</c:v>
                </c:pt>
                <c:pt idx="4">
                  <c:v>-45.000000670552303</c:v>
                </c:pt>
                <c:pt idx="5">
                  <c:v>-44.0000006556511</c:v>
                </c:pt>
                <c:pt idx="6">
                  <c:v>-43.000000640749903</c:v>
                </c:pt>
                <c:pt idx="7">
                  <c:v>-42.000000625848799</c:v>
                </c:pt>
                <c:pt idx="8">
                  <c:v>-41.000000610947602</c:v>
                </c:pt>
                <c:pt idx="9">
                  <c:v>-40.000000596046398</c:v>
                </c:pt>
                <c:pt idx="10">
                  <c:v>-39.000000581145301</c:v>
                </c:pt>
                <c:pt idx="11">
                  <c:v>-38.000000566244097</c:v>
                </c:pt>
                <c:pt idx="12">
                  <c:v>-37.000000551343</c:v>
                </c:pt>
                <c:pt idx="13">
                  <c:v>-36.000000536441803</c:v>
                </c:pt>
                <c:pt idx="14">
                  <c:v>-35.000000521540599</c:v>
                </c:pt>
                <c:pt idx="15">
                  <c:v>-34.000000506639502</c:v>
                </c:pt>
                <c:pt idx="16">
                  <c:v>-33.000000491738298</c:v>
                </c:pt>
                <c:pt idx="17">
                  <c:v>-32.000000476837201</c:v>
                </c:pt>
                <c:pt idx="18">
                  <c:v>-31.000000461936001</c:v>
                </c:pt>
                <c:pt idx="19">
                  <c:v>-30.0000004470348</c:v>
                </c:pt>
                <c:pt idx="20">
                  <c:v>-29.000000432133699</c:v>
                </c:pt>
                <c:pt idx="21">
                  <c:v>-28.000000417232499</c:v>
                </c:pt>
                <c:pt idx="22">
                  <c:v>-27.000000402331398</c:v>
                </c:pt>
                <c:pt idx="23">
                  <c:v>-26.000000387430202</c:v>
                </c:pt>
                <c:pt idx="24">
                  <c:v>-25.000000372529001</c:v>
                </c:pt>
                <c:pt idx="25">
                  <c:v>-24.000000357627901</c:v>
                </c:pt>
                <c:pt idx="26">
                  <c:v>-23.0000003427267</c:v>
                </c:pt>
                <c:pt idx="27">
                  <c:v>-22.0000003278255</c:v>
                </c:pt>
                <c:pt idx="28">
                  <c:v>-21.000000312924399</c:v>
                </c:pt>
                <c:pt idx="29">
                  <c:v>-20.000000298023199</c:v>
                </c:pt>
                <c:pt idx="30">
                  <c:v>-19.000000283122102</c:v>
                </c:pt>
                <c:pt idx="31">
                  <c:v>-18.000000268220901</c:v>
                </c:pt>
                <c:pt idx="32">
                  <c:v>-17.000000253319701</c:v>
                </c:pt>
                <c:pt idx="33">
                  <c:v>-16.0000002384186</c:v>
                </c:pt>
                <c:pt idx="34">
                  <c:v>-15.0000002235174</c:v>
                </c:pt>
                <c:pt idx="35">
                  <c:v>-14.000000208616299</c:v>
                </c:pt>
                <c:pt idx="36">
                  <c:v>-13.000000193715101</c:v>
                </c:pt>
                <c:pt idx="37">
                  <c:v>-12.000000178813901</c:v>
                </c:pt>
                <c:pt idx="38">
                  <c:v>-11.0000001639128</c:v>
                </c:pt>
                <c:pt idx="39">
                  <c:v>-10.0000001490116</c:v>
                </c:pt>
                <c:pt idx="40">
                  <c:v>-9.0000001341104507</c:v>
                </c:pt>
                <c:pt idx="41">
                  <c:v>-8.0000001192092896</c:v>
                </c:pt>
                <c:pt idx="42">
                  <c:v>-7.0000001043081204</c:v>
                </c:pt>
                <c:pt idx="43">
                  <c:v>-6.0000000894069698</c:v>
                </c:pt>
                <c:pt idx="44">
                  <c:v>-5.0000000745057998</c:v>
                </c:pt>
                <c:pt idx="45">
                  <c:v>-4.0000000596046403</c:v>
                </c:pt>
                <c:pt idx="46">
                  <c:v>-3.00000004470348</c:v>
                </c:pt>
                <c:pt idx="47">
                  <c:v>-2.0000000298023202</c:v>
                </c:pt>
                <c:pt idx="48">
                  <c:v>-1.0000000149011601</c:v>
                </c:pt>
                <c:pt idx="49" formatCode="0.00E+00">
                  <c:v>6.9388939039072197E-15</c:v>
                </c:pt>
                <c:pt idx="50" formatCode="0.00E+00">
                  <c:v>1.0000000149011601</c:v>
                </c:pt>
                <c:pt idx="51">
                  <c:v>2.0000000298023299</c:v>
                </c:pt>
                <c:pt idx="52">
                  <c:v>3.0000000447034898</c:v>
                </c:pt>
                <c:pt idx="53">
                  <c:v>4.0000000596046501</c:v>
                </c:pt>
                <c:pt idx="54">
                  <c:v>5.0000000745058104</c:v>
                </c:pt>
                <c:pt idx="55">
                  <c:v>6.0000000894069698</c:v>
                </c:pt>
                <c:pt idx="56">
                  <c:v>7.0000001043081301</c:v>
                </c:pt>
                <c:pt idx="57">
                  <c:v>8.0000001192092896</c:v>
                </c:pt>
                <c:pt idx="58">
                  <c:v>9.0000001341104507</c:v>
                </c:pt>
                <c:pt idx="59">
                  <c:v>10.0000001490116</c:v>
                </c:pt>
                <c:pt idx="60">
                  <c:v>11.0000001639128</c:v>
                </c:pt>
                <c:pt idx="61">
                  <c:v>12.000000178813901</c:v>
                </c:pt>
                <c:pt idx="62">
                  <c:v>13.000000193715101</c:v>
                </c:pt>
                <c:pt idx="63">
                  <c:v>14.000000208616299</c:v>
                </c:pt>
                <c:pt idx="64">
                  <c:v>15.0000002235174</c:v>
                </c:pt>
                <c:pt idx="65">
                  <c:v>16.0000002384186</c:v>
                </c:pt>
                <c:pt idx="66">
                  <c:v>17.000000253319701</c:v>
                </c:pt>
                <c:pt idx="67">
                  <c:v>18.000000268220901</c:v>
                </c:pt>
                <c:pt idx="68">
                  <c:v>19.000000283122102</c:v>
                </c:pt>
                <c:pt idx="69">
                  <c:v>20.000000298023199</c:v>
                </c:pt>
                <c:pt idx="70">
                  <c:v>21.000000312924399</c:v>
                </c:pt>
                <c:pt idx="71">
                  <c:v>22.0000003278255</c:v>
                </c:pt>
                <c:pt idx="72">
                  <c:v>23.0000003427267</c:v>
                </c:pt>
                <c:pt idx="73">
                  <c:v>24.000000357627901</c:v>
                </c:pt>
                <c:pt idx="74">
                  <c:v>25.000000372529001</c:v>
                </c:pt>
                <c:pt idx="75">
                  <c:v>26.000000387430202</c:v>
                </c:pt>
                <c:pt idx="76">
                  <c:v>27.000000402331398</c:v>
                </c:pt>
                <c:pt idx="77">
                  <c:v>28.000000417232499</c:v>
                </c:pt>
                <c:pt idx="78">
                  <c:v>29.000000432133699</c:v>
                </c:pt>
                <c:pt idx="79">
                  <c:v>30.0000004470348</c:v>
                </c:pt>
                <c:pt idx="80">
                  <c:v>31.000000461936001</c:v>
                </c:pt>
                <c:pt idx="81">
                  <c:v>32.000000476837201</c:v>
                </c:pt>
                <c:pt idx="82">
                  <c:v>33.000000491738298</c:v>
                </c:pt>
                <c:pt idx="83">
                  <c:v>34.000000506639502</c:v>
                </c:pt>
                <c:pt idx="84">
                  <c:v>35.000000521540599</c:v>
                </c:pt>
                <c:pt idx="85">
                  <c:v>36.000000536441803</c:v>
                </c:pt>
                <c:pt idx="86">
                  <c:v>37.000000551343</c:v>
                </c:pt>
                <c:pt idx="87">
                  <c:v>38.000000566244097</c:v>
                </c:pt>
                <c:pt idx="88">
                  <c:v>39.000000581145301</c:v>
                </c:pt>
                <c:pt idx="89">
                  <c:v>40.000000596046497</c:v>
                </c:pt>
                <c:pt idx="90">
                  <c:v>41.000000610947602</c:v>
                </c:pt>
                <c:pt idx="91">
                  <c:v>42.000000625848799</c:v>
                </c:pt>
                <c:pt idx="92">
                  <c:v>43.000000640749903</c:v>
                </c:pt>
                <c:pt idx="93">
                  <c:v>44.0000006556511</c:v>
                </c:pt>
                <c:pt idx="94">
                  <c:v>45.000000670552303</c:v>
                </c:pt>
                <c:pt idx="95">
                  <c:v>46.000000685453401</c:v>
                </c:pt>
                <c:pt idx="96">
                  <c:v>47.000000700354597</c:v>
                </c:pt>
                <c:pt idx="97">
                  <c:v>48.000000715255702</c:v>
                </c:pt>
                <c:pt idx="98">
                  <c:v>49.000000730156898</c:v>
                </c:pt>
                <c:pt idx="99">
                  <c:v>50.000000745058102</c:v>
                </c:pt>
              </c:numCache>
            </c:numRef>
          </c:xVal>
          <c:yVal>
            <c:numRef>
              <c:f>Sheet1!$C$1:$C$100</c:f>
              <c:numCache>
                <c:formatCode>General</c:formatCode>
                <c:ptCount val="100"/>
                <c:pt idx="0">
                  <c:v>0.47799689909630499</c:v>
                </c:pt>
                <c:pt idx="1">
                  <c:v>0.47799689909630499</c:v>
                </c:pt>
                <c:pt idx="2">
                  <c:v>0.47799637777131998</c:v>
                </c:pt>
                <c:pt idx="3">
                  <c:v>0.47799526409452098</c:v>
                </c:pt>
                <c:pt idx="4">
                  <c:v>0.47799340892130199</c:v>
                </c:pt>
                <c:pt idx="5">
                  <c:v>0.47799057041231102</c:v>
                </c:pt>
                <c:pt idx="6">
                  <c:v>0.47798639118649799</c:v>
                </c:pt>
                <c:pt idx="7">
                  <c:v>0.47798036604556599</c:v>
                </c:pt>
                <c:pt idx="8">
                  <c:v>0.47797179876255902</c:v>
                </c:pt>
                <c:pt idx="9">
                  <c:v>0.47795974612192199</c:v>
                </c:pt>
                <c:pt idx="10">
                  <c:v>0.47794294715958802</c:v>
                </c:pt>
                <c:pt idx="11">
                  <c:v>0.47791973541001398</c:v>
                </c:pt>
                <c:pt idx="12">
                  <c:v>0.47788793195967399</c:v>
                </c:pt>
                <c:pt idx="13">
                  <c:v>0.47784471727560601</c:v>
                </c:pt>
                <c:pt idx="14">
                  <c:v>0.47778648016810299</c:v>
                </c:pt>
                <c:pt idx="15">
                  <c:v>0.47770864290239101</c:v>
                </c:pt>
                <c:pt idx="16">
                  <c:v>0.477605462431681</c:v>
                </c:pt>
                <c:pt idx="17">
                  <c:v>0.47746980900791203</c:v>
                </c:pt>
                <c:pt idx="18">
                  <c:v>0.477292925040114</c:v>
                </c:pt>
                <c:pt idx="19">
                  <c:v>0.47706416899116899</c:v>
                </c:pt>
                <c:pt idx="20">
                  <c:v>0.476770751275917</c:v>
                </c:pt>
                <c:pt idx="21">
                  <c:v>0.476397471455763</c:v>
                </c:pt>
                <c:pt idx="22">
                  <c:v>0.47592646838962599</c:v>
                </c:pt>
                <c:pt idx="23">
                  <c:v>0.47533699724019501</c:v>
                </c:pt>
                <c:pt idx="24">
                  <c:v>0.474605249167941</c:v>
                </c:pt>
                <c:pt idx="25">
                  <c:v>0.47370423098690501</c:v>
                </c:pt>
                <c:pt idx="26">
                  <c:v>0.47260372283010599</c:v>
                </c:pt>
                <c:pt idx="27">
                  <c:v>0.47127033183352701</c:v>
                </c:pt>
                <c:pt idx="28">
                  <c:v>0.46966765889936102</c:v>
                </c:pt>
                <c:pt idx="29">
                  <c:v>0.46775659370581801</c:v>
                </c:pt>
                <c:pt idx="30">
                  <c:v>0.46549575032407597</c:v>
                </c:pt>
                <c:pt idx="31">
                  <c:v>0.46284205217586699</c:v>
                </c:pt>
                <c:pt idx="32">
                  <c:v>0.45975147075822598</c:v>
                </c:pt>
                <c:pt idx="33">
                  <c:v>0.45617991773848998</c:v>
                </c:pt>
                <c:pt idx="34">
                  <c:v>0.45208428483795898</c:v>
                </c:pt>
                <c:pt idx="35">
                  <c:v>0.44742362049480999</c:v>
                </c:pt>
                <c:pt idx="36">
                  <c:v>0.44216042667801397</c:v>
                </c:pt>
                <c:pt idx="37">
                  <c:v>0.43626205338755197</c:v>
                </c:pt>
                <c:pt idx="38">
                  <c:v>0.42970216221631602</c:v>
                </c:pt>
                <c:pt idx="39">
                  <c:v>0.42246222370400699</c:v>
                </c:pt>
                <c:pt idx="40">
                  <c:v>0.41453300591015702</c:v>
                </c:pt>
                <c:pt idx="41">
                  <c:v>0.405916003561344</c:v>
                </c:pt>
                <c:pt idx="42">
                  <c:v>0.39662474835629102</c:v>
                </c:pt>
                <c:pt idx="43">
                  <c:v>0.38668593198097201</c:v>
                </c:pt>
                <c:pt idx="44">
                  <c:v>0.37614026514569199</c:v>
                </c:pt>
                <c:pt idx="45">
                  <c:v>0.36504299014888197</c:v>
                </c:pt>
                <c:pt idx="46">
                  <c:v>0.35346396480749098</c:v>
                </c:pt>
                <c:pt idx="47">
                  <c:v>0.34148901388425801</c:v>
                </c:pt>
                <c:pt idx="48">
                  <c:v>0.32998015320437701</c:v>
                </c:pt>
                <c:pt idx="49">
                  <c:v>0.57344235506936103</c:v>
                </c:pt>
                <c:pt idx="50">
                  <c:v>0.56484707983015503</c:v>
                </c:pt>
                <c:pt idx="51">
                  <c:v>0.55551650161481503</c:v>
                </c:pt>
                <c:pt idx="52">
                  <c:v>0.54628175881992402</c:v>
                </c:pt>
                <c:pt idx="53">
                  <c:v>0.53721590949702203</c:v>
                </c:pt>
                <c:pt idx="54">
                  <c:v>0.52838900384291498</c:v>
                </c:pt>
                <c:pt idx="55">
                  <c:v>0.519866956363223</c:v>
                </c:pt>
                <c:pt idx="56">
                  <c:v>0.51170979403352601</c:v>
                </c:pt>
                <c:pt idx="57">
                  <c:v>0.50397008218018602</c:v>
                </c:pt>
                <c:pt idx="58">
                  <c:v>0.49669161640662801</c:v>
                </c:pt>
                <c:pt idx="59">
                  <c:v>0.489908455378533</c:v>
                </c:pt>
                <c:pt idx="60">
                  <c:v>0.48364434737390199</c:v>
                </c:pt>
                <c:pt idx="61">
                  <c:v>0.47791257631004103</c:v>
                </c:pt>
                <c:pt idx="62">
                  <c:v>0.47271622352840698</c:v>
                </c:pt>
                <c:pt idx="63">
                  <c:v>0.46804881302659301</c:v>
                </c:pt>
                <c:pt idx="64">
                  <c:v>0.463895283074648</c:v>
                </c:pt>
                <c:pt idx="65">
                  <c:v>0.46023320871476198</c:v>
                </c:pt>
                <c:pt idx="66">
                  <c:v>0.45703418905425203</c:v>
                </c:pt>
                <c:pt idx="67">
                  <c:v>0.45426531092273198</c:v>
                </c:pt>
                <c:pt idx="68">
                  <c:v>0.45189060569334899</c:v>
                </c:pt>
                <c:pt idx="69">
                  <c:v>0.44987242734465199</c:v>
                </c:pt>
                <c:pt idx="70">
                  <c:v>0.44817269515574099</c:v>
                </c:pt>
                <c:pt idx="71">
                  <c:v>0.446753961653998</c:v>
                </c:pt>
                <c:pt idx="72">
                  <c:v>0.44558028363317997</c:v>
                </c:pt>
                <c:pt idx="73">
                  <c:v>0.44461788969309202</c:v>
                </c:pt>
                <c:pt idx="74">
                  <c:v>0.443835650784902</c:v>
                </c:pt>
                <c:pt idx="75">
                  <c:v>0.44320537014585398</c:v>
                </c:pt>
                <c:pt idx="76">
                  <c:v>0.442701915676112</c:v>
                </c:pt>
                <c:pt idx="77">
                  <c:v>0.44230322147932</c:v>
                </c:pt>
                <c:pt idx="78">
                  <c:v>0.44199018640061299</c:v>
                </c:pt>
                <c:pt idx="79">
                  <c:v>0.44174649650057302</c:v>
                </c:pt>
                <c:pt idx="80">
                  <c:v>0.441558396071913</c:v>
                </c:pt>
                <c:pt idx="81">
                  <c:v>0.44141442856931001</c:v>
                </c:pt>
                <c:pt idx="82">
                  <c:v>0.44130516513836199</c:v>
                </c:pt>
                <c:pt idx="83">
                  <c:v>0.441222934660771</c:v>
                </c:pt>
                <c:pt idx="84">
                  <c:v>0.44116156564805298</c:v>
                </c:pt>
                <c:pt idx="85">
                  <c:v>0.44111614709490599</c:v>
                </c:pt>
                <c:pt idx="86">
                  <c:v>0.44108281264939098</c:v>
                </c:pt>
                <c:pt idx="87">
                  <c:v>0.44105855021200202</c:v>
                </c:pt>
                <c:pt idx="88">
                  <c:v>0.44104103733508598</c:v>
                </c:pt>
                <c:pt idx="89">
                  <c:v>0.44102850152113499</c:v>
                </c:pt>
                <c:pt idx="90">
                  <c:v>0.44101960365618698</c:v>
                </c:pt>
                <c:pt idx="91">
                  <c:v>0.44101334229637701</c:v>
                </c:pt>
                <c:pt idx="92">
                  <c:v>0.441008976282318</c:v>
                </c:pt>
                <c:pt idx="93">
                  <c:v>0.441005963122169</c:v>
                </c:pt>
                <c:pt idx="94">
                  <c:v>0.44100391070140299</c:v>
                </c:pt>
                <c:pt idx="95">
                  <c:v>0.44100254009648499</c:v>
                </c:pt>
                <c:pt idx="96">
                  <c:v>0.44100165755173099</c:v>
                </c:pt>
                <c:pt idx="97">
                  <c:v>0.44100113399444502</c:v>
                </c:pt>
                <c:pt idx="98">
                  <c:v>0.44100089079293198</c:v>
                </c:pt>
                <c:pt idx="99">
                  <c:v>0.44100089079293198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615960"/>
        <c:axId val="163616344"/>
      </c:scatterChart>
      <c:valAx>
        <c:axId val="163615960"/>
        <c:scaling>
          <c:orientation val="minMax"/>
          <c:max val="50"/>
          <c:min val="-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3616344"/>
        <c:crosses val="autoZero"/>
        <c:crossBetween val="midCat"/>
      </c:valAx>
      <c:valAx>
        <c:axId val="163616344"/>
        <c:scaling>
          <c:orientation val="minMax"/>
          <c:max val="0.65000000000000013"/>
          <c:min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3615960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600" b="1" dirty="0"/>
              <a:t>Si-diffusion</a:t>
            </a:r>
          </a:p>
        </c:rich>
      </c:tx>
      <c:layout>
        <c:manualLayout>
          <c:xMode val="edge"/>
          <c:yMode val="edge"/>
          <c:x val="0.379132356883515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Si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Sheet1!$A$1:$A$100</c:f>
              <c:numCache>
                <c:formatCode>General</c:formatCode>
                <c:ptCount val="100"/>
                <c:pt idx="0">
                  <c:v>-49.000000730156898</c:v>
                </c:pt>
                <c:pt idx="1">
                  <c:v>-48.000000715255702</c:v>
                </c:pt>
                <c:pt idx="2">
                  <c:v>-47.000000700354597</c:v>
                </c:pt>
                <c:pt idx="3">
                  <c:v>-46.000000685453401</c:v>
                </c:pt>
                <c:pt idx="4">
                  <c:v>-45.000000670552303</c:v>
                </c:pt>
                <c:pt idx="5">
                  <c:v>-44.0000006556511</c:v>
                </c:pt>
                <c:pt idx="6">
                  <c:v>-43.000000640749903</c:v>
                </c:pt>
                <c:pt idx="7">
                  <c:v>-42.000000625848799</c:v>
                </c:pt>
                <c:pt idx="8">
                  <c:v>-41.000000610947602</c:v>
                </c:pt>
                <c:pt idx="9">
                  <c:v>-40.000000596046398</c:v>
                </c:pt>
                <c:pt idx="10">
                  <c:v>-39.000000581145301</c:v>
                </c:pt>
                <c:pt idx="11">
                  <c:v>-38.000000566244097</c:v>
                </c:pt>
                <c:pt idx="12">
                  <c:v>-37.000000551343</c:v>
                </c:pt>
                <c:pt idx="13">
                  <c:v>-36.000000536441803</c:v>
                </c:pt>
                <c:pt idx="14">
                  <c:v>-35.000000521540599</c:v>
                </c:pt>
                <c:pt idx="15">
                  <c:v>-34.000000506639502</c:v>
                </c:pt>
                <c:pt idx="16">
                  <c:v>-33.000000491738298</c:v>
                </c:pt>
                <c:pt idx="17">
                  <c:v>-32.000000476837201</c:v>
                </c:pt>
                <c:pt idx="18">
                  <c:v>-31.000000461936001</c:v>
                </c:pt>
                <c:pt idx="19">
                  <c:v>-30.0000004470348</c:v>
                </c:pt>
                <c:pt idx="20">
                  <c:v>-29.000000432133699</c:v>
                </c:pt>
                <c:pt idx="21">
                  <c:v>-28.000000417232499</c:v>
                </c:pt>
                <c:pt idx="22">
                  <c:v>-27.000000402331398</c:v>
                </c:pt>
                <c:pt idx="23">
                  <c:v>-26.000000387430202</c:v>
                </c:pt>
                <c:pt idx="24">
                  <c:v>-25.000000372529001</c:v>
                </c:pt>
                <c:pt idx="25">
                  <c:v>-24.000000357627901</c:v>
                </c:pt>
                <c:pt idx="26">
                  <c:v>-23.0000003427267</c:v>
                </c:pt>
                <c:pt idx="27">
                  <c:v>-22.0000003278255</c:v>
                </c:pt>
                <c:pt idx="28">
                  <c:v>-21.000000312924399</c:v>
                </c:pt>
                <c:pt idx="29">
                  <c:v>-20.000000298023199</c:v>
                </c:pt>
                <c:pt idx="30">
                  <c:v>-19.000000283122102</c:v>
                </c:pt>
                <c:pt idx="31">
                  <c:v>-18.000000268220901</c:v>
                </c:pt>
                <c:pt idx="32">
                  <c:v>-17.000000253319701</c:v>
                </c:pt>
                <c:pt idx="33">
                  <c:v>-16.0000002384186</c:v>
                </c:pt>
                <c:pt idx="34">
                  <c:v>-15.0000002235174</c:v>
                </c:pt>
                <c:pt idx="35">
                  <c:v>-14.000000208616299</c:v>
                </c:pt>
                <c:pt idx="36">
                  <c:v>-13.000000193715101</c:v>
                </c:pt>
                <c:pt idx="37">
                  <c:v>-12.000000178813901</c:v>
                </c:pt>
                <c:pt idx="38">
                  <c:v>-11.0000001639128</c:v>
                </c:pt>
                <c:pt idx="39">
                  <c:v>-10.0000001490116</c:v>
                </c:pt>
                <c:pt idx="40">
                  <c:v>-9.0000001341104507</c:v>
                </c:pt>
                <c:pt idx="41">
                  <c:v>-8.0000001192092896</c:v>
                </c:pt>
                <c:pt idx="42">
                  <c:v>-7.0000001043081204</c:v>
                </c:pt>
                <c:pt idx="43">
                  <c:v>-6.0000000894069698</c:v>
                </c:pt>
                <c:pt idx="44">
                  <c:v>-5.0000000745057998</c:v>
                </c:pt>
                <c:pt idx="45">
                  <c:v>-4.0000000596046403</c:v>
                </c:pt>
                <c:pt idx="46">
                  <c:v>-3.00000004470348</c:v>
                </c:pt>
                <c:pt idx="47">
                  <c:v>-2.0000000298023202</c:v>
                </c:pt>
                <c:pt idx="48">
                  <c:v>-1.0000000149011601</c:v>
                </c:pt>
                <c:pt idx="49" formatCode="0.00E+00">
                  <c:v>6.9388939039072197E-15</c:v>
                </c:pt>
                <c:pt idx="50" formatCode="0.00E+00">
                  <c:v>1.0000000149011601</c:v>
                </c:pt>
                <c:pt idx="51">
                  <c:v>2.0000000298023299</c:v>
                </c:pt>
                <c:pt idx="52">
                  <c:v>3.0000000447034898</c:v>
                </c:pt>
                <c:pt idx="53">
                  <c:v>4.0000000596046501</c:v>
                </c:pt>
                <c:pt idx="54">
                  <c:v>5.0000000745058104</c:v>
                </c:pt>
                <c:pt idx="55">
                  <c:v>6.0000000894069698</c:v>
                </c:pt>
                <c:pt idx="56">
                  <c:v>7.0000001043081301</c:v>
                </c:pt>
                <c:pt idx="57">
                  <c:v>8.0000001192092896</c:v>
                </c:pt>
                <c:pt idx="58">
                  <c:v>9.0000001341104507</c:v>
                </c:pt>
                <c:pt idx="59">
                  <c:v>10.0000001490116</c:v>
                </c:pt>
                <c:pt idx="60">
                  <c:v>11.0000001639128</c:v>
                </c:pt>
                <c:pt idx="61">
                  <c:v>12.000000178813901</c:v>
                </c:pt>
                <c:pt idx="62">
                  <c:v>13.000000193715101</c:v>
                </c:pt>
                <c:pt idx="63">
                  <c:v>14.000000208616299</c:v>
                </c:pt>
                <c:pt idx="64">
                  <c:v>15.0000002235174</c:v>
                </c:pt>
                <c:pt idx="65">
                  <c:v>16.0000002384186</c:v>
                </c:pt>
                <c:pt idx="66">
                  <c:v>17.000000253319701</c:v>
                </c:pt>
                <c:pt idx="67">
                  <c:v>18.000000268220901</c:v>
                </c:pt>
                <c:pt idx="68">
                  <c:v>19.000000283122102</c:v>
                </c:pt>
                <c:pt idx="69">
                  <c:v>20.000000298023199</c:v>
                </c:pt>
                <c:pt idx="70">
                  <c:v>21.000000312924399</c:v>
                </c:pt>
                <c:pt idx="71">
                  <c:v>22.0000003278255</c:v>
                </c:pt>
                <c:pt idx="72">
                  <c:v>23.0000003427267</c:v>
                </c:pt>
                <c:pt idx="73">
                  <c:v>24.000000357627901</c:v>
                </c:pt>
                <c:pt idx="74">
                  <c:v>25.000000372529001</c:v>
                </c:pt>
                <c:pt idx="75">
                  <c:v>26.000000387430202</c:v>
                </c:pt>
                <c:pt idx="76">
                  <c:v>27.000000402331398</c:v>
                </c:pt>
                <c:pt idx="77">
                  <c:v>28.000000417232499</c:v>
                </c:pt>
                <c:pt idx="78">
                  <c:v>29.000000432133699</c:v>
                </c:pt>
                <c:pt idx="79">
                  <c:v>30.0000004470348</c:v>
                </c:pt>
                <c:pt idx="80">
                  <c:v>31.000000461936001</c:v>
                </c:pt>
                <c:pt idx="81">
                  <c:v>32.000000476837201</c:v>
                </c:pt>
                <c:pt idx="82">
                  <c:v>33.000000491738298</c:v>
                </c:pt>
                <c:pt idx="83">
                  <c:v>34.000000506639502</c:v>
                </c:pt>
                <c:pt idx="84">
                  <c:v>35.000000521540599</c:v>
                </c:pt>
                <c:pt idx="85">
                  <c:v>36.000000536441803</c:v>
                </c:pt>
                <c:pt idx="86">
                  <c:v>37.000000551343</c:v>
                </c:pt>
                <c:pt idx="87">
                  <c:v>38.000000566244097</c:v>
                </c:pt>
                <c:pt idx="88">
                  <c:v>39.000000581145301</c:v>
                </c:pt>
                <c:pt idx="89">
                  <c:v>40.000000596046497</c:v>
                </c:pt>
                <c:pt idx="90">
                  <c:v>41.000000610947602</c:v>
                </c:pt>
                <c:pt idx="91">
                  <c:v>42.000000625848799</c:v>
                </c:pt>
                <c:pt idx="92">
                  <c:v>43.000000640749903</c:v>
                </c:pt>
                <c:pt idx="93">
                  <c:v>44.0000006556511</c:v>
                </c:pt>
                <c:pt idx="94">
                  <c:v>45.000000670552303</c:v>
                </c:pt>
                <c:pt idx="95">
                  <c:v>46.000000685453401</c:v>
                </c:pt>
                <c:pt idx="96">
                  <c:v>47.000000700354597</c:v>
                </c:pt>
                <c:pt idx="97">
                  <c:v>48.000000715255702</c:v>
                </c:pt>
                <c:pt idx="98">
                  <c:v>49.000000730156898</c:v>
                </c:pt>
                <c:pt idx="99">
                  <c:v>50.000000745058102</c:v>
                </c:pt>
              </c:numCache>
            </c:numRef>
          </c:xVal>
          <c:yVal>
            <c:numRef>
              <c:f>Sheet1!$B$1:$B$100</c:f>
              <c:numCache>
                <c:formatCode>General</c:formatCode>
                <c:ptCount val="100"/>
                <c:pt idx="0">
                  <c:v>3.8000000677013199</c:v>
                </c:pt>
                <c:pt idx="1">
                  <c:v>3.8000000677013199</c:v>
                </c:pt>
                <c:pt idx="2">
                  <c:v>3.8000000875772502</c:v>
                </c:pt>
                <c:pt idx="3">
                  <c:v>3.8000001300370698</c:v>
                </c:pt>
                <c:pt idx="4">
                  <c:v>3.8000002007670401</c:v>
                </c:pt>
                <c:pt idx="5">
                  <c:v>3.8000003089874599</c:v>
                </c:pt>
                <c:pt idx="6">
                  <c:v>3.8000004683237898</c:v>
                </c:pt>
                <c:pt idx="7">
                  <c:v>3.8000006980371102</c:v>
                </c:pt>
                <c:pt idx="8">
                  <c:v>3.80000102467163</c:v>
                </c:pt>
                <c:pt idx="9">
                  <c:v>3.8000014841881802</c:v>
                </c:pt>
                <c:pt idx="10">
                  <c:v>3.8000021246620102</c:v>
                </c:pt>
                <c:pt idx="11">
                  <c:v>3.8000030096284201</c:v>
                </c:pt>
                <c:pt idx="12">
                  <c:v>3.8000042221602</c:v>
                </c:pt>
                <c:pt idx="13">
                  <c:v>3.8000058697541599</c:v>
                </c:pt>
                <c:pt idx="14">
                  <c:v>3.8000080900896598</c:v>
                </c:pt>
                <c:pt idx="15">
                  <c:v>3.8000110576961101</c:v>
                </c:pt>
                <c:pt idx="16">
                  <c:v>3.80001499153121</c:v>
                </c:pt>
                <c:pt idx="17">
                  <c:v>3.8000201634213102</c:v>
                </c:pt>
                <c:pt idx="18">
                  <c:v>3.8000269072549302</c:v>
                </c:pt>
                <c:pt idx="19">
                  <c:v>3.8000356287463899</c:v>
                </c:pt>
                <c:pt idx="20">
                  <c:v>3.8000468155044498</c:v>
                </c:pt>
                <c:pt idx="21">
                  <c:v>3.80006104705086</c:v>
                </c:pt>
                <c:pt idx="22">
                  <c:v>3.8000790043448598</c:v>
                </c:pt>
                <c:pt idx="23">
                  <c:v>3.8001014782828602</c:v>
                </c:pt>
                <c:pt idx="24">
                  <c:v>3.8001293765701498</c:v>
                </c:pt>
                <c:pt idx="25">
                  <c:v>3.8001637283052001</c:v>
                </c:pt>
                <c:pt idx="26">
                  <c:v>3.80020568558853</c:v>
                </c:pt>
                <c:pt idx="27">
                  <c:v>3.8002565214692998</c:v>
                </c:pt>
                <c:pt idx="28">
                  <c:v>3.80031762357833</c:v>
                </c:pt>
                <c:pt idx="29">
                  <c:v>3.8003904828694899</c:v>
                </c:pt>
                <c:pt idx="30">
                  <c:v>3.8004766769976102</c:v>
                </c:pt>
                <c:pt idx="31">
                  <c:v>3.8005778479993499</c:v>
                </c:pt>
                <c:pt idx="32">
                  <c:v>3.8006956741086499</c:v>
                </c:pt>
                <c:pt idx="33">
                  <c:v>3.8008318357208899</c:v>
                </c:pt>
                <c:pt idx="34">
                  <c:v>3.80098797571888</c:v>
                </c:pt>
                <c:pt idx="35">
                  <c:v>3.8011656545797599</c:v>
                </c:pt>
                <c:pt idx="36">
                  <c:v>3.8013663008962699</c:v>
                </c:pt>
                <c:pt idx="37">
                  <c:v>3.8015911581670201</c:v>
                </c:pt>
                <c:pt idx="38">
                  <c:v>3.8018412289443302</c:v>
                </c:pt>
                <c:pt idx="39">
                  <c:v>3.8021172176774201</c:v>
                </c:pt>
                <c:pt idx="40">
                  <c:v>3.8024194738608101</c:v>
                </c:pt>
                <c:pt idx="41">
                  <c:v>3.8027479373914801</c:v>
                </c:pt>
                <c:pt idx="42">
                  <c:v>3.8031020883414701</c:v>
                </c:pt>
                <c:pt idx="43">
                  <c:v>3.8034809036230102</c:v>
                </c:pt>
                <c:pt idx="44">
                  <c:v>3.8038828231364201</c:v>
                </c:pt>
                <c:pt idx="45">
                  <c:v>3.80430572752875</c:v>
                </c:pt>
                <c:pt idx="46">
                  <c:v>3.8047468875223198</c:v>
                </c:pt>
                <c:pt idx="47">
                  <c:v>3.8051766094780999</c:v>
                </c:pt>
                <c:pt idx="48">
                  <c:v>3.79394106138892</c:v>
                </c:pt>
                <c:pt idx="49" formatCode="0.00E+00">
                  <c:v>1.10295506672372E-2</c:v>
                </c:pt>
                <c:pt idx="50" formatCode="0.00E+00">
                  <c:v>1.10216047532473E-4</c:v>
                </c:pt>
                <c:pt idx="51" formatCode="0.00E+00">
                  <c:v>9.9891494905109999E-5</c:v>
                </c:pt>
                <c:pt idx="52" formatCode="0.00E+00">
                  <c:v>9.9894248590080395E-5</c:v>
                </c:pt>
                <c:pt idx="53" formatCode="0.00E+00">
                  <c:v>9.9903344774721504E-5</c:v>
                </c:pt>
                <c:pt idx="54" formatCode="0.00E+00">
                  <c:v>9.9912203760312796E-5</c:v>
                </c:pt>
                <c:pt idx="55" formatCode="0.00E+00">
                  <c:v>9.9920756471691798E-5</c:v>
                </c:pt>
                <c:pt idx="56" formatCode="0.00E+00">
                  <c:v>9.9928942758646699E-5</c:v>
                </c:pt>
                <c:pt idx="57" formatCode="0.00E+00">
                  <c:v>9.9936709932151599E-5</c:v>
                </c:pt>
                <c:pt idx="58" formatCode="0.00E+00">
                  <c:v>9.9944014088542294E-5</c:v>
                </c:pt>
                <c:pt idx="59" formatCode="0.00E+00">
                  <c:v>9.9950821085931102E-5</c:v>
                </c:pt>
                <c:pt idx="60" formatCode="0.00E+00">
                  <c:v>9.9957107122503202E-5</c:v>
                </c:pt>
                <c:pt idx="61" formatCode="0.00E+00">
                  <c:v>9.9962858892476498E-5</c:v>
                </c:pt>
                <c:pt idx="62" formatCode="0.00E+00">
                  <c:v>9.99680733241852E-5</c:v>
                </c:pt>
                <c:pt idx="63" formatCode="0.00E+00">
                  <c:v>9.9972756933075895E-5</c:v>
                </c:pt>
                <c:pt idx="64" formatCode="0.00E+00">
                  <c:v>9.99769248470502E-5</c:v>
                </c:pt>
                <c:pt idx="65" formatCode="0.00E+00">
                  <c:v>9.9980599580025103E-5</c:v>
                </c:pt>
                <c:pt idx="66" formatCode="0.00E+00">
                  <c:v>9.9983809640126205E-5</c:v>
                </c:pt>
                <c:pt idx="67" formatCode="0.00E+00">
                  <c:v>9.9986588061265794E-5</c:v>
                </c:pt>
                <c:pt idx="68" formatCode="0.00E+00">
                  <c:v>9.9988970941589098E-5</c:v>
                </c:pt>
                <c:pt idx="69" formatCode="0.00E+00">
                  <c:v>9.9990996060953305E-5</c:v>
                </c:pt>
                <c:pt idx="70" formatCode="0.00E+00">
                  <c:v>9.9992701634223704E-5</c:v>
                </c:pt>
                <c:pt idx="71" formatCode="0.00E+00">
                  <c:v>9.9994125239897898E-5</c:v>
                </c:pt>
                <c:pt idx="72" formatCode="0.00E+00">
                  <c:v>9.9995302946304795E-5</c:v>
                </c:pt>
                <c:pt idx="73" formatCode="0.00E+00">
                  <c:v>9.9996268641956102E-5</c:v>
                </c:pt>
                <c:pt idx="74" formatCode="0.00E+00">
                  <c:v>9.9997053563531606E-5</c:v>
                </c:pt>
                <c:pt idx="75" formatCode="0.00E+00">
                  <c:v>9.9997686005065103E-5</c:v>
                </c:pt>
                <c:pt idx="76" formatCode="0.00E+00">
                  <c:v>9.9998191185204794E-5</c:v>
                </c:pt>
                <c:pt idx="77" formatCode="0.00E+00">
                  <c:v>9.9998591245734596E-5</c:v>
                </c:pt>
                <c:pt idx="78" formatCode="0.00E+00">
                  <c:v>9.9998905353434502E-5</c:v>
                </c:pt>
                <c:pt idx="79" formatCode="0.00E+00">
                  <c:v>9.9999149878247701E-5</c:v>
                </c:pt>
                <c:pt idx="80" formatCode="0.00E+00">
                  <c:v>9.99993386230756E-5</c:v>
                </c:pt>
                <c:pt idx="81" formatCode="0.00E+00">
                  <c:v>9.9999483083753002E-5</c:v>
                </c:pt>
                <c:pt idx="82" formatCode="0.00E+00">
                  <c:v>9.9999592721457299E-5</c:v>
                </c:pt>
                <c:pt idx="83" formatCode="0.00E+00">
                  <c:v>9.9999675233597595E-5</c:v>
                </c:pt>
                <c:pt idx="84" formatCode="0.00E+00">
                  <c:v>9.9999736812810799E-5</c:v>
                </c:pt>
                <c:pt idx="85" formatCode="0.00E+00">
                  <c:v>9.9999782386927803E-5</c:v>
                </c:pt>
                <c:pt idx="86" formatCode="0.00E+00">
                  <c:v>9.9999815835545404E-5</c:v>
                </c:pt>
                <c:pt idx="87" formatCode="0.00E+00">
                  <c:v>9.9999840181082099E-5</c:v>
                </c:pt>
                <c:pt idx="88" formatCode="0.00E+00">
                  <c:v>9.9999857753940605E-5</c:v>
                </c:pt>
                <c:pt idx="89" formatCode="0.00E+00">
                  <c:v>9.9999870332689303E-5</c:v>
                </c:pt>
                <c:pt idx="90" formatCode="0.00E+00">
                  <c:v>9.9999879261029005E-5</c:v>
                </c:pt>
                <c:pt idx="91" formatCode="0.00E+00">
                  <c:v>9.9999885543833604E-5</c:v>
                </c:pt>
                <c:pt idx="92" formatCode="0.00E+00">
                  <c:v>9.9999889924801496E-5</c:v>
                </c:pt>
                <c:pt idx="93" formatCode="0.00E+00">
                  <c:v>9.9999892948281305E-5</c:v>
                </c:pt>
                <c:pt idx="94" formatCode="0.00E+00">
                  <c:v>9.9999895007731098E-5</c:v>
                </c:pt>
                <c:pt idx="95" formatCode="0.00E+00">
                  <c:v>9.9999896383030603E-5</c:v>
                </c:pt>
                <c:pt idx="96" formatCode="0.00E+00">
                  <c:v>9.9999897268598006E-5</c:v>
                </c:pt>
                <c:pt idx="97" formatCode="0.00E+00">
                  <c:v>9.9999897793948196E-5</c:v>
                </c:pt>
                <c:pt idx="98" formatCode="0.00E+00">
                  <c:v>9.9999898037982698E-5</c:v>
                </c:pt>
                <c:pt idx="99" formatCode="0.00E+00">
                  <c:v>9.9999898037982698E-5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391792"/>
        <c:axId val="163307240"/>
      </c:scatterChart>
      <c:valAx>
        <c:axId val="16239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3307240"/>
        <c:crosses val="autoZero"/>
        <c:crossBetween val="midCat"/>
      </c:valAx>
      <c:valAx>
        <c:axId val="163307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2391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800" b="1" dirty="0"/>
              <a:t>0.2V</a:t>
            </a:r>
            <a:r>
              <a:rPr lang="en-US" altLang="ko-KR" sz="1800" b="1" baseline="0" dirty="0"/>
              <a:t> bias</a:t>
            </a:r>
            <a:endParaRPr lang="ko-KR" altLang="en-US" sz="1800" b="1" dirty="0"/>
          </a:p>
        </c:rich>
      </c:tx>
      <c:layout>
        <c:manualLayout>
          <c:xMode val="edge"/>
          <c:yMode val="edge"/>
          <c:x val="0.37083341397074837"/>
          <c:y val="2.48148121372177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0.2V pn(x)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Sheet1!$B$1:$B$99</c:f>
              <c:numCache>
                <c:formatCode>General</c:formatCode>
                <c:ptCount val="99"/>
                <c:pt idx="0" formatCode="0.00E+00">
                  <c:v>3.4299999999999997E-2</c:v>
                </c:pt>
                <c:pt idx="1">
                  <c:v>1.034299979</c:v>
                </c:pt>
                <c:pt idx="2">
                  <c:v>2.0342999559999999</c:v>
                </c:pt>
                <c:pt idx="3">
                  <c:v>3.0342999339999999</c:v>
                </c:pt>
                <c:pt idx="4">
                  <c:v>4.0342999119999998</c:v>
                </c:pt>
                <c:pt idx="5">
                  <c:v>5.0342998889999997</c:v>
                </c:pt>
                <c:pt idx="6">
                  <c:v>6.0342998669999997</c:v>
                </c:pt>
                <c:pt idx="7">
                  <c:v>7.0342998449999996</c:v>
                </c:pt>
                <c:pt idx="8">
                  <c:v>8.0342998219999995</c:v>
                </c:pt>
                <c:pt idx="9">
                  <c:v>9.0342997999999994</c:v>
                </c:pt>
                <c:pt idx="10">
                  <c:v>10.03429978</c:v>
                </c:pt>
                <c:pt idx="11">
                  <c:v>11.03429976</c:v>
                </c:pt>
                <c:pt idx="12">
                  <c:v>12.034299730000001</c:v>
                </c:pt>
                <c:pt idx="13">
                  <c:v>13.034299710000001</c:v>
                </c:pt>
                <c:pt idx="14">
                  <c:v>14.034299689999999</c:v>
                </c:pt>
                <c:pt idx="15">
                  <c:v>15.034299669999999</c:v>
                </c:pt>
                <c:pt idx="16">
                  <c:v>16.03429964</c:v>
                </c:pt>
                <c:pt idx="17">
                  <c:v>17.034299619999999</c:v>
                </c:pt>
                <c:pt idx="18">
                  <c:v>18.034299600000001</c:v>
                </c:pt>
                <c:pt idx="19">
                  <c:v>19.034299579999999</c:v>
                </c:pt>
                <c:pt idx="20">
                  <c:v>20.03429955</c:v>
                </c:pt>
                <c:pt idx="21">
                  <c:v>21.034299529999998</c:v>
                </c:pt>
                <c:pt idx="22">
                  <c:v>22.03429951</c:v>
                </c:pt>
                <c:pt idx="23">
                  <c:v>23.034299489999999</c:v>
                </c:pt>
                <c:pt idx="24">
                  <c:v>24.03429946</c:v>
                </c:pt>
                <c:pt idx="25">
                  <c:v>25.034299440000002</c:v>
                </c:pt>
                <c:pt idx="26">
                  <c:v>26.03429942</c:v>
                </c:pt>
                <c:pt idx="27">
                  <c:v>27.034299399999998</c:v>
                </c:pt>
                <c:pt idx="28">
                  <c:v>28.03429938</c:v>
                </c:pt>
                <c:pt idx="29">
                  <c:v>29.034299350000001</c:v>
                </c:pt>
                <c:pt idx="30">
                  <c:v>30.03429933</c:v>
                </c:pt>
                <c:pt idx="31">
                  <c:v>31.034299310000002</c:v>
                </c:pt>
                <c:pt idx="32">
                  <c:v>32.03429929</c:v>
                </c:pt>
                <c:pt idx="33">
                  <c:v>33.034299259999997</c:v>
                </c:pt>
                <c:pt idx="34">
                  <c:v>34.034299240000003</c:v>
                </c:pt>
                <c:pt idx="35">
                  <c:v>35.034299220000001</c:v>
                </c:pt>
                <c:pt idx="36">
                  <c:v>36.0342992</c:v>
                </c:pt>
                <c:pt idx="37">
                  <c:v>37.034299169999997</c:v>
                </c:pt>
                <c:pt idx="38">
                  <c:v>38.034299150000002</c:v>
                </c:pt>
                <c:pt idx="39">
                  <c:v>39.034299130000001</c:v>
                </c:pt>
                <c:pt idx="40">
                  <c:v>40.034299109999999</c:v>
                </c:pt>
                <c:pt idx="41">
                  <c:v>41.034299079999997</c:v>
                </c:pt>
                <c:pt idx="42">
                  <c:v>42.034299060000002</c:v>
                </c:pt>
                <c:pt idx="43">
                  <c:v>43.034299040000001</c:v>
                </c:pt>
                <c:pt idx="44">
                  <c:v>44.034299019999999</c:v>
                </c:pt>
                <c:pt idx="45">
                  <c:v>45.034298999999997</c:v>
                </c:pt>
                <c:pt idx="46">
                  <c:v>46.034298970000002</c:v>
                </c:pt>
                <c:pt idx="47">
                  <c:v>47.03429895</c:v>
                </c:pt>
                <c:pt idx="48">
                  <c:v>48.034298929999999</c:v>
                </c:pt>
                <c:pt idx="49">
                  <c:v>49.034298909999997</c:v>
                </c:pt>
                <c:pt idx="50">
                  <c:v>50.034298880000001</c:v>
                </c:pt>
                <c:pt idx="51">
                  <c:v>51.03429886</c:v>
                </c:pt>
                <c:pt idx="52">
                  <c:v>52.034298839999998</c:v>
                </c:pt>
                <c:pt idx="53">
                  <c:v>53.034298819999997</c:v>
                </c:pt>
                <c:pt idx="54">
                  <c:v>54.034298790000001</c:v>
                </c:pt>
                <c:pt idx="55">
                  <c:v>55.034298769999999</c:v>
                </c:pt>
                <c:pt idx="56">
                  <c:v>56.034298749999998</c:v>
                </c:pt>
                <c:pt idx="57">
                  <c:v>57.034298730000003</c:v>
                </c:pt>
                <c:pt idx="58">
                  <c:v>58.034298700000001</c:v>
                </c:pt>
                <c:pt idx="59">
                  <c:v>59.034298679999999</c:v>
                </c:pt>
                <c:pt idx="60">
                  <c:v>60.034298659999997</c:v>
                </c:pt>
                <c:pt idx="61">
                  <c:v>61.034298640000003</c:v>
                </c:pt>
                <c:pt idx="62">
                  <c:v>62.034298620000001</c:v>
                </c:pt>
                <c:pt idx="63">
                  <c:v>63.034298589999999</c:v>
                </c:pt>
                <c:pt idx="64">
                  <c:v>64.034298570000004</c:v>
                </c:pt>
                <c:pt idx="65">
                  <c:v>65.034298550000003</c:v>
                </c:pt>
                <c:pt idx="66">
                  <c:v>66.034298530000001</c:v>
                </c:pt>
                <c:pt idx="67">
                  <c:v>67.034298500000006</c:v>
                </c:pt>
                <c:pt idx="68">
                  <c:v>68.034298480000004</c:v>
                </c:pt>
                <c:pt idx="69">
                  <c:v>69.034298460000002</c:v>
                </c:pt>
                <c:pt idx="70">
                  <c:v>70.034298440000001</c:v>
                </c:pt>
                <c:pt idx="71">
                  <c:v>71.034298410000005</c:v>
                </c:pt>
                <c:pt idx="72">
                  <c:v>72.034298390000004</c:v>
                </c:pt>
                <c:pt idx="73">
                  <c:v>73.034298370000002</c:v>
                </c:pt>
                <c:pt idx="74">
                  <c:v>74.03429835</c:v>
                </c:pt>
                <c:pt idx="75">
                  <c:v>75.034298320000005</c:v>
                </c:pt>
                <c:pt idx="76">
                  <c:v>76.034298300000003</c:v>
                </c:pt>
                <c:pt idx="77">
                  <c:v>77.034298280000002</c:v>
                </c:pt>
                <c:pt idx="78">
                  <c:v>78.03429826</c:v>
                </c:pt>
                <c:pt idx="79">
                  <c:v>79.034298239999998</c:v>
                </c:pt>
                <c:pt idx="80">
                  <c:v>80.034298210000003</c:v>
                </c:pt>
                <c:pt idx="81">
                  <c:v>81.034298190000001</c:v>
                </c:pt>
                <c:pt idx="82">
                  <c:v>82.03429817</c:v>
                </c:pt>
                <c:pt idx="83">
                  <c:v>83.034298149999998</c:v>
                </c:pt>
                <c:pt idx="84">
                  <c:v>84.034298120000003</c:v>
                </c:pt>
                <c:pt idx="85">
                  <c:v>85.034298100000001</c:v>
                </c:pt>
                <c:pt idx="86">
                  <c:v>86.034298079999999</c:v>
                </c:pt>
                <c:pt idx="87">
                  <c:v>87.034298059999998</c:v>
                </c:pt>
                <c:pt idx="88">
                  <c:v>88.034298030000002</c:v>
                </c:pt>
                <c:pt idx="89">
                  <c:v>89.034298010000001</c:v>
                </c:pt>
                <c:pt idx="90">
                  <c:v>90.034297989999999</c:v>
                </c:pt>
                <c:pt idx="91">
                  <c:v>91.034297969999997</c:v>
                </c:pt>
                <c:pt idx="92">
                  <c:v>92.034297940000002</c:v>
                </c:pt>
                <c:pt idx="93">
                  <c:v>93.03429792</c:v>
                </c:pt>
                <c:pt idx="94">
                  <c:v>94.034297899999999</c:v>
                </c:pt>
                <c:pt idx="95">
                  <c:v>95.034297879999997</c:v>
                </c:pt>
                <c:pt idx="96">
                  <c:v>96.034297859999995</c:v>
                </c:pt>
                <c:pt idx="97">
                  <c:v>97.03429783</c:v>
                </c:pt>
                <c:pt idx="98">
                  <c:v>98.034297809999998</c:v>
                </c:pt>
              </c:numCache>
            </c:numRef>
          </c:xVal>
          <c:yVal>
            <c:numRef>
              <c:f>Sheet1!$H$1:$H$99</c:f>
              <c:numCache>
                <c:formatCode>General</c:formatCode>
                <c:ptCount val="99"/>
                <c:pt idx="0">
                  <c:v>5154241.4587069703</c:v>
                </c:pt>
                <c:pt idx="1">
                  <c:v>4993071.6964834305</c:v>
                </c:pt>
                <c:pt idx="2">
                  <c:v>4836902.2058707001</c:v>
                </c:pt>
                <c:pt idx="3">
                  <c:v>4685576.5921847401</c:v>
                </c:pt>
                <c:pt idx="4">
                  <c:v>4538943.3116032099</c:v>
                </c:pt>
                <c:pt idx="5">
                  <c:v>4396855.5194031196</c:v>
                </c:pt>
                <c:pt idx="6">
                  <c:v>4259170.9229044002</c:v>
                </c:pt>
                <c:pt idx="7">
                  <c:v>4125751.6389719602</c:v>
                </c:pt>
                <c:pt idx="8">
                  <c:v>3996464.0559338201</c:v>
                </c:pt>
                <c:pt idx="9">
                  <c:v>3871178.69977669</c:v>
                </c:pt>
                <c:pt idx="10">
                  <c:v>3749770.1044853302</c:v>
                </c:pt>
                <c:pt idx="11">
                  <c:v>3632116.6863955702</c:v>
                </c:pt>
                <c:pt idx="12">
                  <c:v>3518100.6224353099</c:v>
                </c:pt>
                <c:pt idx="13">
                  <c:v>3407607.7321316102</c:v>
                </c:pt>
                <c:pt idx="14">
                  <c:v>3300527.3632655102</c:v>
                </c:pt>
                <c:pt idx="15">
                  <c:v>3196752.2810603101</c:v>
                </c:pt>
                <c:pt idx="16">
                  <c:v>3096178.5607921002</c:v>
                </c:pt>
                <c:pt idx="17">
                  <c:v>2998705.4837152199</c:v>
                </c:pt>
                <c:pt idx="18">
                  <c:v>2904235.4361982802</c:v>
                </c:pt>
                <c:pt idx="19">
                  <c:v>2812673.8119697501</c:v>
                </c:pt>
                <c:pt idx="20">
                  <c:v>2723928.9173752698</c:v>
                </c:pt>
                <c:pt idx="21">
                  <c:v>2637911.87955182</c:v>
                </c:pt>
                <c:pt idx="22">
                  <c:v>2554536.5574266198</c:v>
                </c:pt>
                <c:pt idx="23">
                  <c:v>2473719.4554519402</c:v>
                </c:pt>
                <c:pt idx="24">
                  <c:v>2395379.6399890701</c:v>
                </c:pt>
                <c:pt idx="25">
                  <c:v>2319438.6582580302</c:v>
                </c:pt>
                <c:pt idx="26">
                  <c:v>2245820.4597716401</c:v>
                </c:pt>
                <c:pt idx="27">
                  <c:v>2174451.3201753702</c:v>
                </c:pt>
                <c:pt idx="28">
                  <c:v>2105259.7674166802</c:v>
                </c:pt>
                <c:pt idx="29">
                  <c:v>2038176.51016991</c:v>
                </c:pt>
                <c:pt idx="30">
                  <c:v>1973134.36844504</c:v>
                </c:pt>
                <c:pt idx="31">
                  <c:v>1910068.2063108101</c:v>
                </c:pt>
                <c:pt idx="32">
                  <c:v>1848914.86666488</c:v>
                </c:pt>
                <c:pt idx="33">
                  <c:v>1789613.10798565</c:v>
                </c:pt>
                <c:pt idx="34">
                  <c:v>1732103.5430024399</c:v>
                </c:pt>
                <c:pt idx="35">
                  <c:v>1676328.5792225699</c:v>
                </c:pt>
                <c:pt idx="36">
                  <c:v>1622232.3612558199</c:v>
                </c:pt>
                <c:pt idx="37">
                  <c:v>1569760.71487851</c:v>
                </c:pt>
                <c:pt idx="38">
                  <c:v>1518861.09278114</c:v>
                </c:pt>
                <c:pt idx="39">
                  <c:v>1469482.5219453301</c:v>
                </c:pt>
                <c:pt idx="40">
                  <c:v>1421575.5525972899</c:v>
                </c:pt>
                <c:pt idx="41">
                  <c:v>1375092.2086867299</c:v>
                </c:pt>
                <c:pt idx="42">
                  <c:v>1329985.93984165</c:v>
                </c:pt>
                <c:pt idx="43">
                  <c:v>1286211.5747508099</c:v>
                </c:pt>
                <c:pt idx="44">
                  <c:v>1243725.2759273299</c:v>
                </c:pt>
                <c:pt idx="45">
                  <c:v>1202484.4958079399</c:v>
                </c:pt>
                <c:pt idx="46">
                  <c:v>1162447.93414412</c:v>
                </c:pt>
                <c:pt idx="47">
                  <c:v>1123575.4966422201</c:v>
                </c:pt>
                <c:pt idx="48">
                  <c:v>1085828.2548114499</c:v>
                </c:pt>
                <c:pt idx="49">
                  <c:v>1049168.4069791599</c:v>
                </c:pt>
                <c:pt idx="50">
                  <c:v>1013559.2404347199</c:v>
                </c:pt>
                <c:pt idx="51">
                  <c:v>978965.09466384596</c:v>
                </c:pt>
                <c:pt idx="52">
                  <c:v>945351.32563666301</c:v>
                </c:pt>
                <c:pt idx="53">
                  <c:v>912684.27111373097</c:v>
                </c:pt>
                <c:pt idx="54">
                  <c:v>880931.21693525603</c:v>
                </c:pt>
                <c:pt idx="55">
                  <c:v>850060.36425976094</c:v>
                </c:pt>
                <c:pt idx="56">
                  <c:v>820040.79771938804</c:v>
                </c:pt>
                <c:pt idx="57">
                  <c:v>790842.45445995301</c:v>
                </c:pt>
                <c:pt idx="58">
                  <c:v>762436.09403474198</c:v>
                </c:pt>
                <c:pt idx="59">
                  <c:v>734793.26912189799</c:v>
                </c:pt>
                <c:pt idx="60">
                  <c:v>707886.29703608202</c:v>
                </c:pt>
                <c:pt idx="61">
                  <c:v>681688.23200586601</c:v>
                </c:pt>
                <c:pt idx="62">
                  <c:v>656172.838189109</c:v>
                </c:pt>
                <c:pt idx="63">
                  <c:v>631314.563399281</c:v>
                </c:pt>
                <c:pt idx="64">
                  <c:v>607088.51351643505</c:v>
                </c:pt>
                <c:pt idx="65">
                  <c:v>583470.42755718401</c:v>
                </c:pt>
                <c:pt idx="66">
                  <c:v>560436.65337873902</c:v>
                </c:pt>
                <c:pt idx="67">
                  <c:v>537964.12399265799</c:v>
                </c:pt>
                <c:pt idx="68">
                  <c:v>516030.33446459501</c:v>
                </c:pt>
                <c:pt idx="69">
                  <c:v>494613.31937691401</c:v>
                </c:pt>
                <c:pt idx="70">
                  <c:v>473691.63083160098</c:v>
                </c:pt>
                <c:pt idx="71">
                  <c:v>453244.31697143399</c:v>
                </c:pt>
                <c:pt idx="72">
                  <c:v>433250.90099791402</c:v>
                </c:pt>
                <c:pt idx="73">
                  <c:v>413691.36066494399</c:v>
                </c:pt>
                <c:pt idx="74">
                  <c:v>394546.108227705</c:v>
                </c:pt>
                <c:pt idx="75">
                  <c:v>375795.97082667</c:v>
                </c:pt>
                <c:pt idx="76">
                  <c:v>357422.17128709803</c:v>
                </c:pt>
                <c:pt idx="77">
                  <c:v>339406.30931478</c:v>
                </c:pt>
                <c:pt idx="78">
                  <c:v>321730.34306921298</c:v>
                </c:pt>
                <c:pt idx="79">
                  <c:v>304376.57109574397</c:v>
                </c:pt>
                <c:pt idx="80">
                  <c:v>287327.61459859298</c:v>
                </c:pt>
                <c:pt idx="81">
                  <c:v>270566.40003699</c:v>
                </c:pt>
                <c:pt idx="82">
                  <c:v>254076.14202702299</c:v>
                </c:pt>
                <c:pt idx="83">
                  <c:v>237840.326532042</c:v>
                </c:pt>
                <c:pt idx="84">
                  <c:v>221842.694324816</c:v>
                </c:pt>
                <c:pt idx="85">
                  <c:v>206067.22470485701</c:v>
                </c:pt>
                <c:pt idx="86">
                  <c:v>190498.11945461799</c:v>
                </c:pt>
                <c:pt idx="87">
                  <c:v>175119.787018495</c:v>
                </c:pt>
                <c:pt idx="88">
                  <c:v>159916.82688879</c:v>
                </c:pt>
                <c:pt idx="89">
                  <c:v>144874.01418299301</c:v>
                </c:pt>
                <c:pt idx="90">
                  <c:v>129976.28439695</c:v>
                </c:pt>
                <c:pt idx="91">
                  <c:v>115208.718318632</c:v>
                </c:pt>
                <c:pt idx="92">
                  <c:v>100556.52708741</c:v>
                </c:pt>
                <c:pt idx="93">
                  <c:v>86005.037383873903</c:v>
                </c:pt>
                <c:pt idx="94">
                  <c:v>71539.676735348097</c:v>
                </c:pt>
                <c:pt idx="95">
                  <c:v>57145.958922409598</c:v>
                </c:pt>
                <c:pt idx="96">
                  <c:v>42809.4694717784</c:v>
                </c:pt>
                <c:pt idx="97">
                  <c:v>28515.8512210589</c:v>
                </c:pt>
                <c:pt idx="98">
                  <c:v>14250.7899408751</c:v>
                </c:pt>
              </c:numCache>
            </c:numRef>
          </c:yVal>
          <c:smooth val="1"/>
        </c:ser>
        <c:ser>
          <c:idx val="1"/>
          <c:order val="1"/>
          <c:tx>
            <c:v>0.2V np(x)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Sheet1!$C$1:$C$99</c:f>
              <c:numCache>
                <c:formatCode>General</c:formatCode>
                <c:ptCount val="99"/>
                <c:pt idx="0">
                  <c:v>-0.34299999199999998</c:v>
                </c:pt>
                <c:pt idx="1">
                  <c:v>-1.3429999699999999</c:v>
                </c:pt>
                <c:pt idx="2">
                  <c:v>-2.3429999480000001</c:v>
                </c:pt>
                <c:pt idx="3">
                  <c:v>-3.342999925</c:v>
                </c:pt>
                <c:pt idx="4">
                  <c:v>-4.3429999029999999</c:v>
                </c:pt>
                <c:pt idx="5">
                  <c:v>-5.3429998809999999</c:v>
                </c:pt>
                <c:pt idx="6">
                  <c:v>-6.3429998579999998</c:v>
                </c:pt>
                <c:pt idx="7">
                  <c:v>-7.3429998359999997</c:v>
                </c:pt>
                <c:pt idx="8">
                  <c:v>-8.3429998140000006</c:v>
                </c:pt>
                <c:pt idx="9">
                  <c:v>-9.3429997910000004</c:v>
                </c:pt>
                <c:pt idx="10">
                  <c:v>-10.34299977</c:v>
                </c:pt>
                <c:pt idx="11">
                  <c:v>-11.342999750000001</c:v>
                </c:pt>
                <c:pt idx="12">
                  <c:v>-12.34299972</c:v>
                </c:pt>
                <c:pt idx="13">
                  <c:v>-13.3429997</c:v>
                </c:pt>
                <c:pt idx="14">
                  <c:v>-14.34299968</c:v>
                </c:pt>
                <c:pt idx="15">
                  <c:v>-15.34299966</c:v>
                </c:pt>
                <c:pt idx="16">
                  <c:v>-16.342999630000001</c:v>
                </c:pt>
                <c:pt idx="17">
                  <c:v>-17.34299961</c:v>
                </c:pt>
                <c:pt idx="18">
                  <c:v>-18.342999590000002</c:v>
                </c:pt>
                <c:pt idx="19">
                  <c:v>-19.34299957</c:v>
                </c:pt>
                <c:pt idx="20">
                  <c:v>-20.342999549999998</c:v>
                </c:pt>
                <c:pt idx="21">
                  <c:v>-21.342999519999999</c:v>
                </c:pt>
                <c:pt idx="22">
                  <c:v>-22.342999500000001</c:v>
                </c:pt>
                <c:pt idx="23">
                  <c:v>-23.34299948</c:v>
                </c:pt>
                <c:pt idx="24">
                  <c:v>-24.342999460000001</c:v>
                </c:pt>
                <c:pt idx="25">
                  <c:v>-25.342999429999999</c:v>
                </c:pt>
                <c:pt idx="26">
                  <c:v>-26.342999410000001</c:v>
                </c:pt>
                <c:pt idx="27">
                  <c:v>-27.342999389999999</c:v>
                </c:pt>
                <c:pt idx="28">
                  <c:v>-28.342999370000001</c:v>
                </c:pt>
                <c:pt idx="29">
                  <c:v>-29.342999339999999</c:v>
                </c:pt>
                <c:pt idx="30">
                  <c:v>-30.342999320000001</c:v>
                </c:pt>
                <c:pt idx="31">
                  <c:v>-31.342999299999999</c:v>
                </c:pt>
                <c:pt idx="32">
                  <c:v>-32.342999280000001</c:v>
                </c:pt>
                <c:pt idx="33">
                  <c:v>-33.342999249999998</c:v>
                </c:pt>
                <c:pt idx="34">
                  <c:v>-34.342999229999997</c:v>
                </c:pt>
                <c:pt idx="35">
                  <c:v>-35.342999210000002</c:v>
                </c:pt>
                <c:pt idx="36">
                  <c:v>-36.34299919</c:v>
                </c:pt>
                <c:pt idx="37">
                  <c:v>-37.342999169999999</c:v>
                </c:pt>
                <c:pt idx="38">
                  <c:v>-38.342999140000003</c:v>
                </c:pt>
                <c:pt idx="39">
                  <c:v>-39.342999120000002</c:v>
                </c:pt>
                <c:pt idx="40">
                  <c:v>-40.3429991</c:v>
                </c:pt>
                <c:pt idx="41">
                  <c:v>-41.342999079999998</c:v>
                </c:pt>
                <c:pt idx="42">
                  <c:v>-42.342999050000003</c:v>
                </c:pt>
                <c:pt idx="43">
                  <c:v>-43.342999030000001</c:v>
                </c:pt>
                <c:pt idx="44">
                  <c:v>-44.34299901</c:v>
                </c:pt>
                <c:pt idx="45">
                  <c:v>-45.342998989999998</c:v>
                </c:pt>
                <c:pt idx="46">
                  <c:v>-46.342998960000003</c:v>
                </c:pt>
                <c:pt idx="47">
                  <c:v>-47.342998940000001</c:v>
                </c:pt>
                <c:pt idx="48">
                  <c:v>-48.342998919999999</c:v>
                </c:pt>
                <c:pt idx="49">
                  <c:v>-49.342998899999998</c:v>
                </c:pt>
                <c:pt idx="50">
                  <c:v>-50.342998870000002</c:v>
                </c:pt>
                <c:pt idx="51">
                  <c:v>-51.342998850000001</c:v>
                </c:pt>
                <c:pt idx="52">
                  <c:v>-52.342998829999999</c:v>
                </c:pt>
                <c:pt idx="53">
                  <c:v>-53.342998809999997</c:v>
                </c:pt>
                <c:pt idx="54">
                  <c:v>-54.342998790000003</c:v>
                </c:pt>
                <c:pt idx="55">
                  <c:v>-55.34299876</c:v>
                </c:pt>
                <c:pt idx="56">
                  <c:v>-56.342998739999999</c:v>
                </c:pt>
                <c:pt idx="57">
                  <c:v>-57.342998719999997</c:v>
                </c:pt>
                <c:pt idx="58">
                  <c:v>-58.342998700000003</c:v>
                </c:pt>
                <c:pt idx="59">
                  <c:v>-59.34299867</c:v>
                </c:pt>
                <c:pt idx="60">
                  <c:v>-60.342998649999998</c:v>
                </c:pt>
                <c:pt idx="61">
                  <c:v>-61.342998629999997</c:v>
                </c:pt>
                <c:pt idx="62">
                  <c:v>-62.342998610000002</c:v>
                </c:pt>
                <c:pt idx="63">
                  <c:v>-63.34299858</c:v>
                </c:pt>
                <c:pt idx="64">
                  <c:v>-64.342998559999998</c:v>
                </c:pt>
                <c:pt idx="65">
                  <c:v>-65.342998539999996</c:v>
                </c:pt>
                <c:pt idx="66">
                  <c:v>-66.342998519999995</c:v>
                </c:pt>
                <c:pt idx="67">
                  <c:v>-67.342998489999999</c:v>
                </c:pt>
                <c:pt idx="68">
                  <c:v>-68.342998469999998</c:v>
                </c:pt>
                <c:pt idx="69">
                  <c:v>-69.342998449999996</c:v>
                </c:pt>
                <c:pt idx="70">
                  <c:v>-70.342998429999994</c:v>
                </c:pt>
                <c:pt idx="71">
                  <c:v>-71.342998410000007</c:v>
                </c:pt>
                <c:pt idx="72">
                  <c:v>-72.342998379999997</c:v>
                </c:pt>
                <c:pt idx="73">
                  <c:v>-73.342998359999996</c:v>
                </c:pt>
                <c:pt idx="74">
                  <c:v>-74.342998339999994</c:v>
                </c:pt>
                <c:pt idx="75">
                  <c:v>-75.342998320000007</c:v>
                </c:pt>
                <c:pt idx="76">
                  <c:v>-76.342998289999997</c:v>
                </c:pt>
                <c:pt idx="77">
                  <c:v>-77.342998269999995</c:v>
                </c:pt>
                <c:pt idx="78">
                  <c:v>-78.342998249999994</c:v>
                </c:pt>
                <c:pt idx="79">
                  <c:v>-79.342998230000006</c:v>
                </c:pt>
                <c:pt idx="80">
                  <c:v>-80.342998199999997</c:v>
                </c:pt>
                <c:pt idx="81">
                  <c:v>-81.342998179999995</c:v>
                </c:pt>
                <c:pt idx="82">
                  <c:v>-82.342998159999993</c:v>
                </c:pt>
                <c:pt idx="83">
                  <c:v>-83.342998140000006</c:v>
                </c:pt>
                <c:pt idx="84">
                  <c:v>-84.342998109999996</c:v>
                </c:pt>
                <c:pt idx="85">
                  <c:v>-85.342998089999995</c:v>
                </c:pt>
                <c:pt idx="86">
                  <c:v>-86.342998069999993</c:v>
                </c:pt>
                <c:pt idx="87">
                  <c:v>-87.342998050000006</c:v>
                </c:pt>
                <c:pt idx="88">
                  <c:v>-88.342998030000004</c:v>
                </c:pt>
                <c:pt idx="89">
                  <c:v>-89.342997999999994</c:v>
                </c:pt>
                <c:pt idx="90">
                  <c:v>-90.342997980000007</c:v>
                </c:pt>
                <c:pt idx="91">
                  <c:v>-91.342997960000005</c:v>
                </c:pt>
                <c:pt idx="92">
                  <c:v>-92.342997940000004</c:v>
                </c:pt>
                <c:pt idx="93">
                  <c:v>-93.342997909999994</c:v>
                </c:pt>
                <c:pt idx="94">
                  <c:v>-94.342997890000007</c:v>
                </c:pt>
                <c:pt idx="95">
                  <c:v>-95.342997870000005</c:v>
                </c:pt>
                <c:pt idx="96">
                  <c:v>-96.342997850000003</c:v>
                </c:pt>
                <c:pt idx="97">
                  <c:v>-97.342997819999994</c:v>
                </c:pt>
                <c:pt idx="98">
                  <c:v>-98.342997800000006</c:v>
                </c:pt>
              </c:numCache>
            </c:numRef>
          </c:xVal>
          <c:yVal>
            <c:numRef>
              <c:f>Sheet1!$I$1:$I$99</c:f>
              <c:numCache>
                <c:formatCode>General</c:formatCode>
                <c:ptCount val="99"/>
                <c:pt idx="0">
                  <c:v>51542414.587069802</c:v>
                </c:pt>
                <c:pt idx="1">
                  <c:v>50481752.394931696</c:v>
                </c:pt>
                <c:pt idx="2">
                  <c:v>49441282.903751701</c:v>
                </c:pt>
                <c:pt idx="3">
                  <c:v>48420589.925733097</c:v>
                </c:pt>
                <c:pt idx="4">
                  <c:v>47419265.183684804</c:v>
                </c:pt>
                <c:pt idx="5">
                  <c:v>46436908.147710003</c:v>
                </c:pt>
                <c:pt idx="6">
                  <c:v>45473125.8749943</c:v>
                </c:pt>
                <c:pt idx="7">
                  <c:v>44527532.852628604</c:v>
                </c:pt>
                <c:pt idx="8">
                  <c:v>43599750.843403898</c:v>
                </c:pt>
                <c:pt idx="9">
                  <c:v>42689408.734516598</c:v>
                </c:pt>
                <c:pt idx="10">
                  <c:v>41796142.389123097</c:v>
                </c:pt>
                <c:pt idx="11">
                  <c:v>40919594.500685297</c:v>
                </c:pt>
                <c:pt idx="12">
                  <c:v>40059414.450047702</c:v>
                </c:pt>
                <c:pt idx="13">
                  <c:v>39215258.165190101</c:v>
                </c:pt>
                <c:pt idx="14">
                  <c:v>38386787.983598597</c:v>
                </c:pt>
                <c:pt idx="15">
                  <c:v>37573672.5172005</c:v>
                </c:pt>
                <c:pt idx="16">
                  <c:v>36775586.519809298</c:v>
                </c:pt>
                <c:pt idx="17">
                  <c:v>35992210.757026002</c:v>
                </c:pt>
                <c:pt idx="18">
                  <c:v>35223231.878545597</c:v>
                </c:pt>
                <c:pt idx="19">
                  <c:v>34468342.292816497</c:v>
                </c:pt>
                <c:pt idx="20">
                  <c:v>33727240.044004597</c:v>
                </c:pt>
                <c:pt idx="21">
                  <c:v>32999628.6912103</c:v>
                </c:pt>
                <c:pt idx="22">
                  <c:v>32285217.1898924</c:v>
                </c:pt>
                <c:pt idx="23">
                  <c:v>31583719.775450502</c:v>
                </c:pt>
                <c:pt idx="24">
                  <c:v>30894855.848918799</c:v>
                </c:pt>
                <c:pt idx="25">
                  <c:v>30218349.8647267</c:v>
                </c:pt>
                <c:pt idx="26">
                  <c:v>29553931.220480401</c:v>
                </c:pt>
                <c:pt idx="27">
                  <c:v>28901334.148722399</c:v>
                </c:pt>
                <c:pt idx="28">
                  <c:v>28260297.610623799</c:v>
                </c:pt>
                <c:pt idx="29">
                  <c:v>27630565.1915695</c:v>
                </c:pt>
                <c:pt idx="30">
                  <c:v>27011884.998591799</c:v>
                </c:pt>
                <c:pt idx="31">
                  <c:v>26404009.5596135</c:v>
                </c:pt>
                <c:pt idx="32">
                  <c:v>25806695.724459101</c:v>
                </c:pt>
                <c:pt idx="33">
                  <c:v>25219704.567594498</c:v>
                </c:pt>
                <c:pt idx="34">
                  <c:v>24642801.292556901</c:v>
                </c:pt>
                <c:pt idx="35">
                  <c:v>24075755.138036299</c:v>
                </c:pt>
                <c:pt idx="36">
                  <c:v>23518339.285570901</c:v>
                </c:pt>
                <c:pt idx="37">
                  <c:v>22970330.768819802</c:v>
                </c:pt>
                <c:pt idx="38">
                  <c:v>22431510.384376202</c:v>
                </c:pt>
                <c:pt idx="39">
                  <c:v>21901662.604086399</c:v>
                </c:pt>
                <c:pt idx="40">
                  <c:v>21380575.488838099</c:v>
                </c:pt>
                <c:pt idx="41">
                  <c:v>20868040.603785399</c:v>
                </c:pt>
                <c:pt idx="42">
                  <c:v>20363852.934974302</c:v>
                </c:pt>
                <c:pt idx="43">
                  <c:v>19867810.807337102</c:v>
                </c:pt>
                <c:pt idx="44">
                  <c:v>19379715.8040228</c:v>
                </c:pt>
                <c:pt idx="45">
                  <c:v>18899372.6870302</c:v>
                </c:pt>
                <c:pt idx="46">
                  <c:v>18426589.319112301</c:v>
                </c:pt>
                <c:pt idx="47">
                  <c:v>17961176.586922199</c:v>
                </c:pt>
                <c:pt idx="48">
                  <c:v>17502948.325366698</c:v>
                </c:pt>
                <c:pt idx="49">
                  <c:v>17051721.243141498</c:v>
                </c:pt>
                <c:pt idx="50">
                  <c:v>16607314.849413401</c:v>
                </c:pt>
                <c:pt idx="51">
                  <c:v>16169551.3816252</c:v>
                </c:pt>
                <c:pt idx="52">
                  <c:v>15738255.734389599</c:v>
                </c:pt>
                <c:pt idx="53">
                  <c:v>15313255.3894477</c:v>
                </c:pt>
                <c:pt idx="54">
                  <c:v>14894380.346661599</c:v>
                </c:pt>
                <c:pt idx="55">
                  <c:v>14481463.056014201</c:v>
                </c:pt>
                <c:pt idx="56">
                  <c:v>14074338.350589201</c:v>
                </c:pt>
                <c:pt idx="57">
                  <c:v>13672843.3805044</c:v>
                </c:pt>
                <c:pt idx="58">
                  <c:v>13276817.547771901</c:v>
                </c:pt>
                <c:pt idx="59">
                  <c:v>12886102.442058399</c:v>
                </c:pt>
                <c:pt idx="60">
                  <c:v>12500541.777321801</c:v>
                </c:pt>
                <c:pt idx="61">
                  <c:v>12119981.329296</c:v>
                </c:pt>
                <c:pt idx="62">
                  <c:v>11744268.873802001</c:v>
                </c:pt>
                <c:pt idx="63">
                  <c:v>11373254.125857599</c:v>
                </c:pt>
                <c:pt idx="64">
                  <c:v>11006788.679563399</c:v>
                </c:pt>
                <c:pt idx="65">
                  <c:v>10644725.948741101</c:v>
                </c:pt>
                <c:pt idx="66">
                  <c:v>10286921.1082983</c:v>
                </c:pt>
                <c:pt idx="67">
                  <c:v>9933231.0362988207</c:v>
                </c:pt>
                <c:pt idx="68">
                  <c:v>9583514.2567138504</c:v>
                </c:pt>
                <c:pt idx="69">
                  <c:v>9237630.8828315604</c:v>
                </c:pt>
                <c:pt idx="70">
                  <c:v>8895442.5613023993</c:v>
                </c:pt>
                <c:pt idx="71">
                  <c:v>8556812.4167977702</c:v>
                </c:pt>
                <c:pt idx="72">
                  <c:v>8221604.9972598497</c:v>
                </c:pt>
                <c:pt idx="73">
                  <c:v>7889686.2197208405</c:v>
                </c:pt>
                <c:pt idx="74">
                  <c:v>7560923.3166697202</c:v>
                </c:pt>
                <c:pt idx="75">
                  <c:v>7235184.7829452604</c:v>
                </c:pt>
                <c:pt idx="76">
                  <c:v>6912340.3231339799</c:v>
                </c:pt>
                <c:pt idx="77">
                  <c:v>6592260.79945195</c:v>
                </c:pt>
                <c:pt idx="78">
                  <c:v>6274818.1800897103</c:v>
                </c:pt>
                <c:pt idx="79">
                  <c:v>5959885.4879994998</c:v>
                </c:pt>
                <c:pt idx="80">
                  <c:v>5647336.7501044897</c:v>
                </c:pt>
                <c:pt idx="81">
                  <c:v>5337046.9469095198</c:v>
                </c:pt>
                <c:pt idx="82">
                  <c:v>5028891.96249332</c:v>
                </c:pt>
                <c:pt idx="83">
                  <c:v>4722748.5348621104</c:v>
                </c:pt>
                <c:pt idx="84">
                  <c:v>4418494.2066448499</c:v>
                </c:pt>
                <c:pt idx="85">
                  <c:v>4116007.27611025</c:v>
                </c:pt>
                <c:pt idx="86">
                  <c:v>3815166.74848609</c:v>
                </c:pt>
                <c:pt idx="87">
                  <c:v>3515852.2875613198</c:v>
                </c:pt>
                <c:pt idx="88">
                  <c:v>3217944.1675515799</c:v>
                </c:pt>
                <c:pt idx="89">
                  <c:v>2921323.2252088501</c:v>
                </c:pt>
                <c:pt idx="90">
                  <c:v>2625870.81215622</c:v>
                </c:pt>
                <c:pt idx="91">
                  <c:v>2331468.74742844</c:v>
                </c:pt>
                <c:pt idx="92">
                  <c:v>2037999.2701996299</c:v>
                </c:pt>
                <c:pt idx="93">
                  <c:v>1745344.99267891</c:v>
                </c:pt>
                <c:pt idx="94">
                  <c:v>1453388.85315526</c:v>
                </c:pt>
                <c:pt idx="95">
                  <c:v>1162014.0691728699</c:v>
                </c:pt>
                <c:pt idx="96">
                  <c:v>871104.09081814298</c:v>
                </c:pt>
                <c:pt idx="97">
                  <c:v>580542.55409974803</c:v>
                </c:pt>
                <c:pt idx="98">
                  <c:v>290213.23440299398</c:v>
                </c:pt>
              </c:numCache>
            </c:numRef>
          </c:yVal>
          <c:smooth val="1"/>
        </c:ser>
        <c:ser>
          <c:idx val="2"/>
          <c:order val="2"/>
          <c:tx>
            <c:v>pno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Sheet1!$B$1:$B$100</c:f>
              <c:numCache>
                <c:formatCode>General</c:formatCode>
                <c:ptCount val="100"/>
                <c:pt idx="0" formatCode="0.00E+00">
                  <c:v>3.4299999999999997E-2</c:v>
                </c:pt>
                <c:pt idx="1">
                  <c:v>1.034299979</c:v>
                </c:pt>
                <c:pt idx="2">
                  <c:v>2.0342999559999999</c:v>
                </c:pt>
                <c:pt idx="3">
                  <c:v>3.0342999339999999</c:v>
                </c:pt>
                <c:pt idx="4">
                  <c:v>4.0342999119999998</c:v>
                </c:pt>
                <c:pt idx="5">
                  <c:v>5.0342998889999997</c:v>
                </c:pt>
                <c:pt idx="6">
                  <c:v>6.0342998669999997</c:v>
                </c:pt>
                <c:pt idx="7">
                  <c:v>7.0342998449999996</c:v>
                </c:pt>
                <c:pt idx="8">
                  <c:v>8.0342998219999995</c:v>
                </c:pt>
                <c:pt idx="9">
                  <c:v>9.0342997999999994</c:v>
                </c:pt>
                <c:pt idx="10">
                  <c:v>10.03429978</c:v>
                </c:pt>
                <c:pt idx="11">
                  <c:v>11.03429976</c:v>
                </c:pt>
                <c:pt idx="12">
                  <c:v>12.034299730000001</c:v>
                </c:pt>
                <c:pt idx="13">
                  <c:v>13.034299710000001</c:v>
                </c:pt>
                <c:pt idx="14">
                  <c:v>14.034299689999999</c:v>
                </c:pt>
                <c:pt idx="15">
                  <c:v>15.034299669999999</c:v>
                </c:pt>
                <c:pt idx="16">
                  <c:v>16.03429964</c:v>
                </c:pt>
                <c:pt idx="17">
                  <c:v>17.034299619999999</c:v>
                </c:pt>
                <c:pt idx="18">
                  <c:v>18.034299600000001</c:v>
                </c:pt>
                <c:pt idx="19">
                  <c:v>19.034299579999999</c:v>
                </c:pt>
                <c:pt idx="20">
                  <c:v>20.03429955</c:v>
                </c:pt>
                <c:pt idx="21">
                  <c:v>21.034299529999998</c:v>
                </c:pt>
                <c:pt idx="22">
                  <c:v>22.03429951</c:v>
                </c:pt>
                <c:pt idx="23">
                  <c:v>23.034299489999999</c:v>
                </c:pt>
                <c:pt idx="24">
                  <c:v>24.03429946</c:v>
                </c:pt>
                <c:pt idx="25">
                  <c:v>25.034299440000002</c:v>
                </c:pt>
                <c:pt idx="26">
                  <c:v>26.03429942</c:v>
                </c:pt>
                <c:pt idx="27">
                  <c:v>27.034299399999998</c:v>
                </c:pt>
                <c:pt idx="28">
                  <c:v>28.03429938</c:v>
                </c:pt>
                <c:pt idx="29">
                  <c:v>29.034299350000001</c:v>
                </c:pt>
                <c:pt idx="30">
                  <c:v>30.03429933</c:v>
                </c:pt>
                <c:pt idx="31">
                  <c:v>31.034299310000002</c:v>
                </c:pt>
                <c:pt idx="32">
                  <c:v>32.03429929</c:v>
                </c:pt>
                <c:pt idx="33">
                  <c:v>33.034299259999997</c:v>
                </c:pt>
                <c:pt idx="34">
                  <c:v>34.034299240000003</c:v>
                </c:pt>
                <c:pt idx="35">
                  <c:v>35.034299220000001</c:v>
                </c:pt>
                <c:pt idx="36">
                  <c:v>36.0342992</c:v>
                </c:pt>
                <c:pt idx="37">
                  <c:v>37.034299169999997</c:v>
                </c:pt>
                <c:pt idx="38">
                  <c:v>38.034299150000002</c:v>
                </c:pt>
                <c:pt idx="39">
                  <c:v>39.034299130000001</c:v>
                </c:pt>
                <c:pt idx="40">
                  <c:v>40.034299109999999</c:v>
                </c:pt>
                <c:pt idx="41">
                  <c:v>41.034299079999997</c:v>
                </c:pt>
                <c:pt idx="42">
                  <c:v>42.034299060000002</c:v>
                </c:pt>
                <c:pt idx="43">
                  <c:v>43.034299040000001</c:v>
                </c:pt>
                <c:pt idx="44">
                  <c:v>44.034299019999999</c:v>
                </c:pt>
                <c:pt idx="45">
                  <c:v>45.034298999999997</c:v>
                </c:pt>
                <c:pt idx="46">
                  <c:v>46.034298970000002</c:v>
                </c:pt>
                <c:pt idx="47">
                  <c:v>47.03429895</c:v>
                </c:pt>
                <c:pt idx="48">
                  <c:v>48.034298929999999</c:v>
                </c:pt>
                <c:pt idx="49">
                  <c:v>49.034298909999997</c:v>
                </c:pt>
                <c:pt idx="50">
                  <c:v>50.034298880000001</c:v>
                </c:pt>
                <c:pt idx="51">
                  <c:v>51.03429886</c:v>
                </c:pt>
                <c:pt idx="52">
                  <c:v>52.034298839999998</c:v>
                </c:pt>
                <c:pt idx="53">
                  <c:v>53.034298819999997</c:v>
                </c:pt>
                <c:pt idx="54">
                  <c:v>54.034298790000001</c:v>
                </c:pt>
                <c:pt idx="55">
                  <c:v>55.034298769999999</c:v>
                </c:pt>
                <c:pt idx="56">
                  <c:v>56.034298749999998</c:v>
                </c:pt>
                <c:pt idx="57">
                  <c:v>57.034298730000003</c:v>
                </c:pt>
                <c:pt idx="58">
                  <c:v>58.034298700000001</c:v>
                </c:pt>
                <c:pt idx="59">
                  <c:v>59.034298679999999</c:v>
                </c:pt>
                <c:pt idx="60">
                  <c:v>60.034298659999997</c:v>
                </c:pt>
                <c:pt idx="61">
                  <c:v>61.034298640000003</c:v>
                </c:pt>
                <c:pt idx="62">
                  <c:v>62.034298620000001</c:v>
                </c:pt>
                <c:pt idx="63">
                  <c:v>63.034298589999999</c:v>
                </c:pt>
                <c:pt idx="64">
                  <c:v>64.034298570000004</c:v>
                </c:pt>
                <c:pt idx="65">
                  <c:v>65.034298550000003</c:v>
                </c:pt>
                <c:pt idx="66">
                  <c:v>66.034298530000001</c:v>
                </c:pt>
                <c:pt idx="67">
                  <c:v>67.034298500000006</c:v>
                </c:pt>
                <c:pt idx="68">
                  <c:v>68.034298480000004</c:v>
                </c:pt>
                <c:pt idx="69">
                  <c:v>69.034298460000002</c:v>
                </c:pt>
                <c:pt idx="70">
                  <c:v>70.034298440000001</c:v>
                </c:pt>
                <c:pt idx="71">
                  <c:v>71.034298410000005</c:v>
                </c:pt>
                <c:pt idx="72">
                  <c:v>72.034298390000004</c:v>
                </c:pt>
                <c:pt idx="73">
                  <c:v>73.034298370000002</c:v>
                </c:pt>
                <c:pt idx="74">
                  <c:v>74.03429835</c:v>
                </c:pt>
                <c:pt idx="75">
                  <c:v>75.034298320000005</c:v>
                </c:pt>
                <c:pt idx="76">
                  <c:v>76.034298300000003</c:v>
                </c:pt>
                <c:pt idx="77">
                  <c:v>77.034298280000002</c:v>
                </c:pt>
                <c:pt idx="78">
                  <c:v>78.03429826</c:v>
                </c:pt>
                <c:pt idx="79">
                  <c:v>79.034298239999998</c:v>
                </c:pt>
                <c:pt idx="80">
                  <c:v>80.034298210000003</c:v>
                </c:pt>
                <c:pt idx="81">
                  <c:v>81.034298190000001</c:v>
                </c:pt>
                <c:pt idx="82">
                  <c:v>82.03429817</c:v>
                </c:pt>
                <c:pt idx="83">
                  <c:v>83.034298149999998</c:v>
                </c:pt>
                <c:pt idx="84">
                  <c:v>84.034298120000003</c:v>
                </c:pt>
                <c:pt idx="85">
                  <c:v>85.034298100000001</c:v>
                </c:pt>
                <c:pt idx="86">
                  <c:v>86.034298079999999</c:v>
                </c:pt>
                <c:pt idx="87">
                  <c:v>87.034298059999998</c:v>
                </c:pt>
                <c:pt idx="88">
                  <c:v>88.034298030000002</c:v>
                </c:pt>
                <c:pt idx="89">
                  <c:v>89.034298010000001</c:v>
                </c:pt>
                <c:pt idx="90">
                  <c:v>90.034297989999999</c:v>
                </c:pt>
                <c:pt idx="91">
                  <c:v>91.034297969999997</c:v>
                </c:pt>
                <c:pt idx="92">
                  <c:v>92.034297940000002</c:v>
                </c:pt>
                <c:pt idx="93">
                  <c:v>93.03429792</c:v>
                </c:pt>
                <c:pt idx="94">
                  <c:v>94.034297899999999</c:v>
                </c:pt>
                <c:pt idx="95">
                  <c:v>95.034297879999997</c:v>
                </c:pt>
                <c:pt idx="96">
                  <c:v>96.034297859999995</c:v>
                </c:pt>
                <c:pt idx="97">
                  <c:v>97.03429783</c:v>
                </c:pt>
                <c:pt idx="98">
                  <c:v>98.034297809999998</c:v>
                </c:pt>
                <c:pt idx="99">
                  <c:v>99.034297789999997</c:v>
                </c:pt>
              </c:numCache>
            </c:numRef>
          </c:xVal>
          <c:yVal>
            <c:numRef>
              <c:f>Sheet1!$E$1:$E$100</c:f>
              <c:numCache>
                <c:formatCode>General</c:formatCode>
                <c:ptCount val="100"/>
                <c:pt idx="0">
                  <c:v>2250</c:v>
                </c:pt>
                <c:pt idx="1">
                  <c:v>2250</c:v>
                </c:pt>
                <c:pt idx="2">
                  <c:v>2250</c:v>
                </c:pt>
                <c:pt idx="3">
                  <c:v>2250</c:v>
                </c:pt>
                <c:pt idx="4">
                  <c:v>2250</c:v>
                </c:pt>
                <c:pt idx="5">
                  <c:v>2250</c:v>
                </c:pt>
                <c:pt idx="6">
                  <c:v>2250</c:v>
                </c:pt>
                <c:pt idx="7">
                  <c:v>2250</c:v>
                </c:pt>
                <c:pt idx="8">
                  <c:v>2250</c:v>
                </c:pt>
                <c:pt idx="9">
                  <c:v>2250</c:v>
                </c:pt>
                <c:pt idx="10">
                  <c:v>2250</c:v>
                </c:pt>
                <c:pt idx="11">
                  <c:v>2250</c:v>
                </c:pt>
                <c:pt idx="12">
                  <c:v>2250</c:v>
                </c:pt>
                <c:pt idx="13">
                  <c:v>2250</c:v>
                </c:pt>
                <c:pt idx="14">
                  <c:v>2250</c:v>
                </c:pt>
                <c:pt idx="15">
                  <c:v>2250</c:v>
                </c:pt>
                <c:pt idx="16">
                  <c:v>2250</c:v>
                </c:pt>
                <c:pt idx="17">
                  <c:v>2250</c:v>
                </c:pt>
                <c:pt idx="18">
                  <c:v>2250</c:v>
                </c:pt>
                <c:pt idx="19">
                  <c:v>2250</c:v>
                </c:pt>
                <c:pt idx="20">
                  <c:v>2250</c:v>
                </c:pt>
                <c:pt idx="21">
                  <c:v>2250</c:v>
                </c:pt>
                <c:pt idx="22">
                  <c:v>2250</c:v>
                </c:pt>
                <c:pt idx="23">
                  <c:v>2250</c:v>
                </c:pt>
                <c:pt idx="24">
                  <c:v>2250</c:v>
                </c:pt>
                <c:pt idx="25">
                  <c:v>2250</c:v>
                </c:pt>
                <c:pt idx="26">
                  <c:v>2250</c:v>
                </c:pt>
                <c:pt idx="27">
                  <c:v>2250</c:v>
                </c:pt>
                <c:pt idx="28">
                  <c:v>2250</c:v>
                </c:pt>
                <c:pt idx="29">
                  <c:v>2250</c:v>
                </c:pt>
                <c:pt idx="30">
                  <c:v>2250</c:v>
                </c:pt>
                <c:pt idx="31">
                  <c:v>2250</c:v>
                </c:pt>
                <c:pt idx="32">
                  <c:v>2250</c:v>
                </c:pt>
                <c:pt idx="33">
                  <c:v>2250</c:v>
                </c:pt>
                <c:pt idx="34">
                  <c:v>2250</c:v>
                </c:pt>
                <c:pt idx="35">
                  <c:v>2250</c:v>
                </c:pt>
                <c:pt idx="36">
                  <c:v>2250</c:v>
                </c:pt>
                <c:pt idx="37">
                  <c:v>2250</c:v>
                </c:pt>
                <c:pt idx="38">
                  <c:v>2250</c:v>
                </c:pt>
                <c:pt idx="39">
                  <c:v>2250</c:v>
                </c:pt>
                <c:pt idx="40">
                  <c:v>2250</c:v>
                </c:pt>
                <c:pt idx="41">
                  <c:v>2250</c:v>
                </c:pt>
                <c:pt idx="42">
                  <c:v>2250</c:v>
                </c:pt>
                <c:pt idx="43">
                  <c:v>2250</c:v>
                </c:pt>
                <c:pt idx="44">
                  <c:v>2250</c:v>
                </c:pt>
                <c:pt idx="45">
                  <c:v>2250</c:v>
                </c:pt>
                <c:pt idx="46">
                  <c:v>2250</c:v>
                </c:pt>
                <c:pt idx="47">
                  <c:v>2250</c:v>
                </c:pt>
                <c:pt idx="48">
                  <c:v>2250</c:v>
                </c:pt>
                <c:pt idx="49">
                  <c:v>2250</c:v>
                </c:pt>
                <c:pt idx="50">
                  <c:v>2250</c:v>
                </c:pt>
                <c:pt idx="51">
                  <c:v>2250</c:v>
                </c:pt>
                <c:pt idx="52">
                  <c:v>2250</c:v>
                </c:pt>
                <c:pt idx="53">
                  <c:v>2250</c:v>
                </c:pt>
                <c:pt idx="54">
                  <c:v>2250</c:v>
                </c:pt>
                <c:pt idx="55">
                  <c:v>2250</c:v>
                </c:pt>
                <c:pt idx="56">
                  <c:v>2250</c:v>
                </c:pt>
                <c:pt idx="57">
                  <c:v>2250</c:v>
                </c:pt>
                <c:pt idx="58">
                  <c:v>2250</c:v>
                </c:pt>
                <c:pt idx="59">
                  <c:v>2250</c:v>
                </c:pt>
                <c:pt idx="60">
                  <c:v>2250</c:v>
                </c:pt>
                <c:pt idx="61">
                  <c:v>2250</c:v>
                </c:pt>
                <c:pt idx="62">
                  <c:v>2250</c:v>
                </c:pt>
                <c:pt idx="63">
                  <c:v>2250</c:v>
                </c:pt>
                <c:pt idx="64">
                  <c:v>2250</c:v>
                </c:pt>
                <c:pt idx="65">
                  <c:v>2250</c:v>
                </c:pt>
                <c:pt idx="66">
                  <c:v>2250</c:v>
                </c:pt>
                <c:pt idx="67">
                  <c:v>2250</c:v>
                </c:pt>
                <c:pt idx="68">
                  <c:v>2250</c:v>
                </c:pt>
                <c:pt idx="69">
                  <c:v>2250</c:v>
                </c:pt>
                <c:pt idx="70">
                  <c:v>2250</c:v>
                </c:pt>
                <c:pt idx="71">
                  <c:v>2250</c:v>
                </c:pt>
                <c:pt idx="72">
                  <c:v>2250</c:v>
                </c:pt>
                <c:pt idx="73">
                  <c:v>2250</c:v>
                </c:pt>
                <c:pt idx="74">
                  <c:v>2250</c:v>
                </c:pt>
                <c:pt idx="75">
                  <c:v>2250</c:v>
                </c:pt>
                <c:pt idx="76">
                  <c:v>2250</c:v>
                </c:pt>
                <c:pt idx="77">
                  <c:v>2250</c:v>
                </c:pt>
                <c:pt idx="78">
                  <c:v>2250</c:v>
                </c:pt>
                <c:pt idx="79">
                  <c:v>2250</c:v>
                </c:pt>
                <c:pt idx="80">
                  <c:v>2250</c:v>
                </c:pt>
                <c:pt idx="81">
                  <c:v>2250</c:v>
                </c:pt>
                <c:pt idx="82">
                  <c:v>2250</c:v>
                </c:pt>
                <c:pt idx="83">
                  <c:v>2250</c:v>
                </c:pt>
                <c:pt idx="84">
                  <c:v>2250</c:v>
                </c:pt>
                <c:pt idx="85">
                  <c:v>2250</c:v>
                </c:pt>
                <c:pt idx="86">
                  <c:v>2250</c:v>
                </c:pt>
                <c:pt idx="87">
                  <c:v>2250</c:v>
                </c:pt>
                <c:pt idx="88">
                  <c:v>2250</c:v>
                </c:pt>
                <c:pt idx="89">
                  <c:v>2250</c:v>
                </c:pt>
                <c:pt idx="90">
                  <c:v>2250</c:v>
                </c:pt>
                <c:pt idx="91">
                  <c:v>2250</c:v>
                </c:pt>
                <c:pt idx="92">
                  <c:v>2250</c:v>
                </c:pt>
                <c:pt idx="93">
                  <c:v>2250</c:v>
                </c:pt>
                <c:pt idx="94">
                  <c:v>2250</c:v>
                </c:pt>
                <c:pt idx="95">
                  <c:v>2250</c:v>
                </c:pt>
                <c:pt idx="96">
                  <c:v>2250</c:v>
                </c:pt>
                <c:pt idx="97">
                  <c:v>2250</c:v>
                </c:pt>
                <c:pt idx="98">
                  <c:v>2250</c:v>
                </c:pt>
                <c:pt idx="99">
                  <c:v>2250</c:v>
                </c:pt>
              </c:numCache>
            </c:numRef>
          </c:yVal>
          <c:smooth val="1"/>
        </c:ser>
        <c:ser>
          <c:idx val="3"/>
          <c:order val="3"/>
          <c:tx>
            <c:v>npo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Sheet1!$C$1:$C$100</c:f>
              <c:numCache>
                <c:formatCode>General</c:formatCode>
                <c:ptCount val="100"/>
                <c:pt idx="0">
                  <c:v>-0.34299999199999998</c:v>
                </c:pt>
                <c:pt idx="1">
                  <c:v>-1.3429999699999999</c:v>
                </c:pt>
                <c:pt idx="2">
                  <c:v>-2.3429999480000001</c:v>
                </c:pt>
                <c:pt idx="3">
                  <c:v>-3.342999925</c:v>
                </c:pt>
                <c:pt idx="4">
                  <c:v>-4.3429999029999999</c:v>
                </c:pt>
                <c:pt idx="5">
                  <c:v>-5.3429998809999999</c:v>
                </c:pt>
                <c:pt idx="6">
                  <c:v>-6.3429998579999998</c:v>
                </c:pt>
                <c:pt idx="7">
                  <c:v>-7.3429998359999997</c:v>
                </c:pt>
                <c:pt idx="8">
                  <c:v>-8.3429998140000006</c:v>
                </c:pt>
                <c:pt idx="9">
                  <c:v>-9.3429997910000004</c:v>
                </c:pt>
                <c:pt idx="10">
                  <c:v>-10.34299977</c:v>
                </c:pt>
                <c:pt idx="11">
                  <c:v>-11.342999750000001</c:v>
                </c:pt>
                <c:pt idx="12">
                  <c:v>-12.34299972</c:v>
                </c:pt>
                <c:pt idx="13">
                  <c:v>-13.3429997</c:v>
                </c:pt>
                <c:pt idx="14">
                  <c:v>-14.34299968</c:v>
                </c:pt>
                <c:pt idx="15">
                  <c:v>-15.34299966</c:v>
                </c:pt>
                <c:pt idx="16">
                  <c:v>-16.342999630000001</c:v>
                </c:pt>
                <c:pt idx="17">
                  <c:v>-17.34299961</c:v>
                </c:pt>
                <c:pt idx="18">
                  <c:v>-18.342999590000002</c:v>
                </c:pt>
                <c:pt idx="19">
                  <c:v>-19.34299957</c:v>
                </c:pt>
                <c:pt idx="20">
                  <c:v>-20.342999549999998</c:v>
                </c:pt>
                <c:pt idx="21">
                  <c:v>-21.342999519999999</c:v>
                </c:pt>
                <c:pt idx="22">
                  <c:v>-22.342999500000001</c:v>
                </c:pt>
                <c:pt idx="23">
                  <c:v>-23.34299948</c:v>
                </c:pt>
                <c:pt idx="24">
                  <c:v>-24.342999460000001</c:v>
                </c:pt>
                <c:pt idx="25">
                  <c:v>-25.342999429999999</c:v>
                </c:pt>
                <c:pt idx="26">
                  <c:v>-26.342999410000001</c:v>
                </c:pt>
                <c:pt idx="27">
                  <c:v>-27.342999389999999</c:v>
                </c:pt>
                <c:pt idx="28">
                  <c:v>-28.342999370000001</c:v>
                </c:pt>
                <c:pt idx="29">
                  <c:v>-29.342999339999999</c:v>
                </c:pt>
                <c:pt idx="30">
                  <c:v>-30.342999320000001</c:v>
                </c:pt>
                <c:pt idx="31">
                  <c:v>-31.342999299999999</c:v>
                </c:pt>
                <c:pt idx="32">
                  <c:v>-32.342999280000001</c:v>
                </c:pt>
                <c:pt idx="33">
                  <c:v>-33.342999249999998</c:v>
                </c:pt>
                <c:pt idx="34">
                  <c:v>-34.342999229999997</c:v>
                </c:pt>
                <c:pt idx="35">
                  <c:v>-35.342999210000002</c:v>
                </c:pt>
                <c:pt idx="36">
                  <c:v>-36.34299919</c:v>
                </c:pt>
                <c:pt idx="37">
                  <c:v>-37.342999169999999</c:v>
                </c:pt>
                <c:pt idx="38">
                  <c:v>-38.342999140000003</c:v>
                </c:pt>
                <c:pt idx="39">
                  <c:v>-39.342999120000002</c:v>
                </c:pt>
                <c:pt idx="40">
                  <c:v>-40.3429991</c:v>
                </c:pt>
                <c:pt idx="41">
                  <c:v>-41.342999079999998</c:v>
                </c:pt>
                <c:pt idx="42">
                  <c:v>-42.342999050000003</c:v>
                </c:pt>
                <c:pt idx="43">
                  <c:v>-43.342999030000001</c:v>
                </c:pt>
                <c:pt idx="44">
                  <c:v>-44.34299901</c:v>
                </c:pt>
                <c:pt idx="45">
                  <c:v>-45.342998989999998</c:v>
                </c:pt>
                <c:pt idx="46">
                  <c:v>-46.342998960000003</c:v>
                </c:pt>
                <c:pt idx="47">
                  <c:v>-47.342998940000001</c:v>
                </c:pt>
                <c:pt idx="48">
                  <c:v>-48.342998919999999</c:v>
                </c:pt>
                <c:pt idx="49">
                  <c:v>-49.342998899999998</c:v>
                </c:pt>
                <c:pt idx="50">
                  <c:v>-50.342998870000002</c:v>
                </c:pt>
                <c:pt idx="51">
                  <c:v>-51.342998850000001</c:v>
                </c:pt>
                <c:pt idx="52">
                  <c:v>-52.342998829999999</c:v>
                </c:pt>
                <c:pt idx="53">
                  <c:v>-53.342998809999997</c:v>
                </c:pt>
                <c:pt idx="54">
                  <c:v>-54.342998790000003</c:v>
                </c:pt>
                <c:pt idx="55">
                  <c:v>-55.34299876</c:v>
                </c:pt>
                <c:pt idx="56">
                  <c:v>-56.342998739999999</c:v>
                </c:pt>
                <c:pt idx="57">
                  <c:v>-57.342998719999997</c:v>
                </c:pt>
                <c:pt idx="58">
                  <c:v>-58.342998700000003</c:v>
                </c:pt>
                <c:pt idx="59">
                  <c:v>-59.34299867</c:v>
                </c:pt>
                <c:pt idx="60">
                  <c:v>-60.342998649999998</c:v>
                </c:pt>
                <c:pt idx="61">
                  <c:v>-61.342998629999997</c:v>
                </c:pt>
                <c:pt idx="62">
                  <c:v>-62.342998610000002</c:v>
                </c:pt>
                <c:pt idx="63">
                  <c:v>-63.34299858</c:v>
                </c:pt>
                <c:pt idx="64">
                  <c:v>-64.342998559999998</c:v>
                </c:pt>
                <c:pt idx="65">
                  <c:v>-65.342998539999996</c:v>
                </c:pt>
                <c:pt idx="66">
                  <c:v>-66.342998519999995</c:v>
                </c:pt>
                <c:pt idx="67">
                  <c:v>-67.342998489999999</c:v>
                </c:pt>
                <c:pt idx="68">
                  <c:v>-68.342998469999998</c:v>
                </c:pt>
                <c:pt idx="69">
                  <c:v>-69.342998449999996</c:v>
                </c:pt>
                <c:pt idx="70">
                  <c:v>-70.342998429999994</c:v>
                </c:pt>
                <c:pt idx="71">
                  <c:v>-71.342998410000007</c:v>
                </c:pt>
                <c:pt idx="72">
                  <c:v>-72.342998379999997</c:v>
                </c:pt>
                <c:pt idx="73">
                  <c:v>-73.342998359999996</c:v>
                </c:pt>
                <c:pt idx="74">
                  <c:v>-74.342998339999994</c:v>
                </c:pt>
                <c:pt idx="75">
                  <c:v>-75.342998320000007</c:v>
                </c:pt>
                <c:pt idx="76">
                  <c:v>-76.342998289999997</c:v>
                </c:pt>
                <c:pt idx="77">
                  <c:v>-77.342998269999995</c:v>
                </c:pt>
                <c:pt idx="78">
                  <c:v>-78.342998249999994</c:v>
                </c:pt>
                <c:pt idx="79">
                  <c:v>-79.342998230000006</c:v>
                </c:pt>
                <c:pt idx="80">
                  <c:v>-80.342998199999997</c:v>
                </c:pt>
                <c:pt idx="81">
                  <c:v>-81.342998179999995</c:v>
                </c:pt>
                <c:pt idx="82">
                  <c:v>-82.342998159999993</c:v>
                </c:pt>
                <c:pt idx="83">
                  <c:v>-83.342998140000006</c:v>
                </c:pt>
                <c:pt idx="84">
                  <c:v>-84.342998109999996</c:v>
                </c:pt>
                <c:pt idx="85">
                  <c:v>-85.342998089999995</c:v>
                </c:pt>
                <c:pt idx="86">
                  <c:v>-86.342998069999993</c:v>
                </c:pt>
                <c:pt idx="87">
                  <c:v>-87.342998050000006</c:v>
                </c:pt>
                <c:pt idx="88">
                  <c:v>-88.342998030000004</c:v>
                </c:pt>
                <c:pt idx="89">
                  <c:v>-89.342997999999994</c:v>
                </c:pt>
                <c:pt idx="90">
                  <c:v>-90.342997980000007</c:v>
                </c:pt>
                <c:pt idx="91">
                  <c:v>-91.342997960000005</c:v>
                </c:pt>
                <c:pt idx="92">
                  <c:v>-92.342997940000004</c:v>
                </c:pt>
                <c:pt idx="93">
                  <c:v>-93.342997909999994</c:v>
                </c:pt>
                <c:pt idx="94">
                  <c:v>-94.342997890000007</c:v>
                </c:pt>
                <c:pt idx="95">
                  <c:v>-95.342997870000005</c:v>
                </c:pt>
                <c:pt idx="96">
                  <c:v>-96.342997850000003</c:v>
                </c:pt>
                <c:pt idx="97">
                  <c:v>-97.342997819999994</c:v>
                </c:pt>
                <c:pt idx="98">
                  <c:v>-98.342997800000006</c:v>
                </c:pt>
                <c:pt idx="99">
                  <c:v>-99.342997780000005</c:v>
                </c:pt>
              </c:numCache>
            </c:numRef>
          </c:xVal>
          <c:yVal>
            <c:numRef>
              <c:f>Sheet1!$F$1:$F$100</c:f>
              <c:numCache>
                <c:formatCode>General</c:formatCode>
                <c:ptCount val="100"/>
                <c:pt idx="0">
                  <c:v>22500</c:v>
                </c:pt>
                <c:pt idx="1">
                  <c:v>22500</c:v>
                </c:pt>
                <c:pt idx="2">
                  <c:v>22500</c:v>
                </c:pt>
                <c:pt idx="3">
                  <c:v>22500</c:v>
                </c:pt>
                <c:pt idx="4">
                  <c:v>22500</c:v>
                </c:pt>
                <c:pt idx="5">
                  <c:v>22500</c:v>
                </c:pt>
                <c:pt idx="6">
                  <c:v>22500</c:v>
                </c:pt>
                <c:pt idx="7">
                  <c:v>22500</c:v>
                </c:pt>
                <c:pt idx="8">
                  <c:v>22500</c:v>
                </c:pt>
                <c:pt idx="9">
                  <c:v>22500</c:v>
                </c:pt>
                <c:pt idx="10">
                  <c:v>22500</c:v>
                </c:pt>
                <c:pt idx="11">
                  <c:v>22500</c:v>
                </c:pt>
                <c:pt idx="12">
                  <c:v>22500</c:v>
                </c:pt>
                <c:pt idx="13">
                  <c:v>22500</c:v>
                </c:pt>
                <c:pt idx="14">
                  <c:v>22500</c:v>
                </c:pt>
                <c:pt idx="15">
                  <c:v>22500</c:v>
                </c:pt>
                <c:pt idx="16">
                  <c:v>22500</c:v>
                </c:pt>
                <c:pt idx="17">
                  <c:v>22500</c:v>
                </c:pt>
                <c:pt idx="18">
                  <c:v>22500</c:v>
                </c:pt>
                <c:pt idx="19">
                  <c:v>22500</c:v>
                </c:pt>
                <c:pt idx="20">
                  <c:v>22500</c:v>
                </c:pt>
                <c:pt idx="21">
                  <c:v>22500</c:v>
                </c:pt>
                <c:pt idx="22">
                  <c:v>22500</c:v>
                </c:pt>
                <c:pt idx="23">
                  <c:v>22500</c:v>
                </c:pt>
                <c:pt idx="24">
                  <c:v>22500</c:v>
                </c:pt>
                <c:pt idx="25">
                  <c:v>22500</c:v>
                </c:pt>
                <c:pt idx="26">
                  <c:v>22500</c:v>
                </c:pt>
                <c:pt idx="27">
                  <c:v>22500</c:v>
                </c:pt>
                <c:pt idx="28">
                  <c:v>22500</c:v>
                </c:pt>
                <c:pt idx="29">
                  <c:v>22500</c:v>
                </c:pt>
                <c:pt idx="30">
                  <c:v>22500</c:v>
                </c:pt>
                <c:pt idx="31">
                  <c:v>22500</c:v>
                </c:pt>
                <c:pt idx="32">
                  <c:v>22500</c:v>
                </c:pt>
                <c:pt idx="33">
                  <c:v>22500</c:v>
                </c:pt>
                <c:pt idx="34">
                  <c:v>22500</c:v>
                </c:pt>
                <c:pt idx="35">
                  <c:v>22500</c:v>
                </c:pt>
                <c:pt idx="36">
                  <c:v>22500</c:v>
                </c:pt>
                <c:pt idx="37">
                  <c:v>22500</c:v>
                </c:pt>
                <c:pt idx="38">
                  <c:v>22500</c:v>
                </c:pt>
                <c:pt idx="39">
                  <c:v>22500</c:v>
                </c:pt>
                <c:pt idx="40">
                  <c:v>22500</c:v>
                </c:pt>
                <c:pt idx="41">
                  <c:v>22500</c:v>
                </c:pt>
                <c:pt idx="42">
                  <c:v>22500</c:v>
                </c:pt>
                <c:pt idx="43">
                  <c:v>22500</c:v>
                </c:pt>
                <c:pt idx="44">
                  <c:v>22500</c:v>
                </c:pt>
                <c:pt idx="45">
                  <c:v>22500</c:v>
                </c:pt>
                <c:pt idx="46">
                  <c:v>22500</c:v>
                </c:pt>
                <c:pt idx="47">
                  <c:v>22500</c:v>
                </c:pt>
                <c:pt idx="48">
                  <c:v>22500</c:v>
                </c:pt>
                <c:pt idx="49">
                  <c:v>22500</c:v>
                </c:pt>
                <c:pt idx="50">
                  <c:v>22500</c:v>
                </c:pt>
                <c:pt idx="51">
                  <c:v>22500</c:v>
                </c:pt>
                <c:pt idx="52">
                  <c:v>22500</c:v>
                </c:pt>
                <c:pt idx="53">
                  <c:v>22500</c:v>
                </c:pt>
                <c:pt idx="54">
                  <c:v>22500</c:v>
                </c:pt>
                <c:pt idx="55">
                  <c:v>22500</c:v>
                </c:pt>
                <c:pt idx="56">
                  <c:v>22500</c:v>
                </c:pt>
                <c:pt idx="57">
                  <c:v>22500</c:v>
                </c:pt>
                <c:pt idx="58">
                  <c:v>22500</c:v>
                </c:pt>
                <c:pt idx="59">
                  <c:v>22500</c:v>
                </c:pt>
                <c:pt idx="60">
                  <c:v>22500</c:v>
                </c:pt>
                <c:pt idx="61">
                  <c:v>22500</c:v>
                </c:pt>
                <c:pt idx="62">
                  <c:v>22500</c:v>
                </c:pt>
                <c:pt idx="63">
                  <c:v>22500</c:v>
                </c:pt>
                <c:pt idx="64">
                  <c:v>22500</c:v>
                </c:pt>
                <c:pt idx="65">
                  <c:v>22500</c:v>
                </c:pt>
                <c:pt idx="66">
                  <c:v>22500</c:v>
                </c:pt>
                <c:pt idx="67">
                  <c:v>22500</c:v>
                </c:pt>
                <c:pt idx="68">
                  <c:v>22500</c:v>
                </c:pt>
                <c:pt idx="69">
                  <c:v>22500</c:v>
                </c:pt>
                <c:pt idx="70">
                  <c:v>22500</c:v>
                </c:pt>
                <c:pt idx="71">
                  <c:v>22500</c:v>
                </c:pt>
                <c:pt idx="72">
                  <c:v>22500</c:v>
                </c:pt>
                <c:pt idx="73">
                  <c:v>22500</c:v>
                </c:pt>
                <c:pt idx="74">
                  <c:v>22500</c:v>
                </c:pt>
                <c:pt idx="75">
                  <c:v>22500</c:v>
                </c:pt>
                <c:pt idx="76">
                  <c:v>22500</c:v>
                </c:pt>
                <c:pt idx="77">
                  <c:v>22500</c:v>
                </c:pt>
                <c:pt idx="78">
                  <c:v>22500</c:v>
                </c:pt>
                <c:pt idx="79">
                  <c:v>22500</c:v>
                </c:pt>
                <c:pt idx="80">
                  <c:v>22500</c:v>
                </c:pt>
                <c:pt idx="81">
                  <c:v>22500</c:v>
                </c:pt>
                <c:pt idx="82">
                  <c:v>22500</c:v>
                </c:pt>
                <c:pt idx="83">
                  <c:v>22500</c:v>
                </c:pt>
                <c:pt idx="84">
                  <c:v>22500</c:v>
                </c:pt>
                <c:pt idx="85">
                  <c:v>22500</c:v>
                </c:pt>
                <c:pt idx="86">
                  <c:v>22500</c:v>
                </c:pt>
                <c:pt idx="87">
                  <c:v>22500</c:v>
                </c:pt>
                <c:pt idx="88">
                  <c:v>22500</c:v>
                </c:pt>
                <c:pt idx="89">
                  <c:v>22500</c:v>
                </c:pt>
                <c:pt idx="90">
                  <c:v>22500</c:v>
                </c:pt>
                <c:pt idx="91">
                  <c:v>22500</c:v>
                </c:pt>
                <c:pt idx="92">
                  <c:v>22500</c:v>
                </c:pt>
                <c:pt idx="93">
                  <c:v>22500</c:v>
                </c:pt>
                <c:pt idx="94">
                  <c:v>22500</c:v>
                </c:pt>
                <c:pt idx="95">
                  <c:v>22500</c:v>
                </c:pt>
                <c:pt idx="96">
                  <c:v>22500</c:v>
                </c:pt>
                <c:pt idx="97">
                  <c:v>22500</c:v>
                </c:pt>
                <c:pt idx="98">
                  <c:v>22500</c:v>
                </c:pt>
                <c:pt idx="99">
                  <c:v>22500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833696"/>
        <c:axId val="165833304"/>
      </c:scatterChart>
      <c:valAx>
        <c:axId val="165833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distance (um)</a:t>
                </a:r>
                <a:endParaRPr lang="ko-KR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5833304"/>
        <c:crosses val="autoZero"/>
        <c:crossBetween val="midCat"/>
      </c:valAx>
      <c:valAx>
        <c:axId val="165833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Concentration (cm-3)</a:t>
                </a:r>
                <a:endParaRPr lang="ko-KR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58336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Space</a:t>
            </a:r>
            <a:r>
              <a:rPr lang="en-US" altLang="ko-KR" baseline="0"/>
              <a:t> width W</a:t>
            </a:r>
            <a:endParaRPr lang="ko-KR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Sheet1!$B$1:$B$3</c:f>
              <c:numCache>
                <c:formatCode>General</c:formatCode>
                <c:ptCount val="3"/>
                <c:pt idx="0" formatCode="0.00E+00">
                  <c:v>3.4299999999999997E-2</c:v>
                </c:pt>
                <c:pt idx="1">
                  <c:v>1.034299979</c:v>
                </c:pt>
                <c:pt idx="2">
                  <c:v>2.0342999559999999</c:v>
                </c:pt>
              </c:numCache>
            </c:numRef>
          </c:xVal>
          <c:yVal>
            <c:numRef>
              <c:f>Sheet1!$H$1:$H$3</c:f>
              <c:numCache>
                <c:formatCode>General</c:formatCode>
                <c:ptCount val="3"/>
                <c:pt idx="0">
                  <c:v>5154241.4587069703</c:v>
                </c:pt>
                <c:pt idx="1">
                  <c:v>4993071.6964834305</c:v>
                </c:pt>
                <c:pt idx="2">
                  <c:v>4836902.2058707001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Sheet1!$C$1:$C$3</c:f>
              <c:numCache>
                <c:formatCode>General</c:formatCode>
                <c:ptCount val="3"/>
                <c:pt idx="0">
                  <c:v>-0.34299999199999998</c:v>
                </c:pt>
                <c:pt idx="1">
                  <c:v>-1.3429999699999999</c:v>
                </c:pt>
                <c:pt idx="2">
                  <c:v>-2.3429999480000001</c:v>
                </c:pt>
              </c:numCache>
            </c:numRef>
          </c:xVal>
          <c:yVal>
            <c:numRef>
              <c:f>Sheet1!$I$1:$I$3</c:f>
              <c:numCache>
                <c:formatCode>General</c:formatCode>
                <c:ptCount val="3"/>
                <c:pt idx="0">
                  <c:v>51542414.587069802</c:v>
                </c:pt>
                <c:pt idx="1">
                  <c:v>50481752.394931696</c:v>
                </c:pt>
                <c:pt idx="2">
                  <c:v>49441282.903751701</c:v>
                </c:pt>
              </c:numCache>
            </c:numRef>
          </c:yVal>
          <c:smooth val="1"/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Sheet1!$B$119:$B$120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Sheet1!$C$119:$C$120</c:f>
              <c:numCache>
                <c:formatCode>General</c:formatCode>
                <c:ptCount val="2"/>
                <c:pt idx="0">
                  <c:v>0</c:v>
                </c:pt>
                <c:pt idx="1">
                  <c:v>60000000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559632"/>
        <c:axId val="195678144"/>
      </c:scatterChart>
      <c:valAx>
        <c:axId val="162559632"/>
        <c:scaling>
          <c:orientation val="minMax"/>
          <c:max val="0.5"/>
          <c:min val="-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5678144"/>
        <c:crosses val="autoZero"/>
        <c:crossBetween val="midCat"/>
      </c:valAx>
      <c:valAx>
        <c:axId val="195678144"/>
        <c:scaling>
          <c:orientation val="minMax"/>
          <c:max val="6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2559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800" b="1"/>
              <a:t>0.3V</a:t>
            </a:r>
            <a:r>
              <a:rPr lang="en-US" altLang="ko-KR" sz="1800" b="1" baseline="0"/>
              <a:t> bias</a:t>
            </a:r>
            <a:endParaRPr lang="ko-KR" altLang="en-US" sz="1800" b="1"/>
          </a:p>
        </c:rich>
      </c:tx>
      <c:layout>
        <c:manualLayout>
          <c:xMode val="edge"/>
          <c:yMode val="edge"/>
          <c:x val="0.39441914457144939"/>
          <c:y val="2.107447636978703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0.3V pn(x)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Sheet1!$B$1:$B$99</c:f>
              <c:numCache>
                <c:formatCode>General</c:formatCode>
                <c:ptCount val="99"/>
                <c:pt idx="0" formatCode="0.00E+00">
                  <c:v>3.4299999999999997E-2</c:v>
                </c:pt>
                <c:pt idx="1">
                  <c:v>1.034299979</c:v>
                </c:pt>
                <c:pt idx="2">
                  <c:v>2.0342999559999999</c:v>
                </c:pt>
                <c:pt idx="3">
                  <c:v>3.0342999339999999</c:v>
                </c:pt>
                <c:pt idx="4">
                  <c:v>4.0342999119999998</c:v>
                </c:pt>
                <c:pt idx="5">
                  <c:v>5.0342998889999997</c:v>
                </c:pt>
                <c:pt idx="6">
                  <c:v>6.0342998669999997</c:v>
                </c:pt>
                <c:pt idx="7">
                  <c:v>7.0342998449999996</c:v>
                </c:pt>
                <c:pt idx="8">
                  <c:v>8.0342998219999995</c:v>
                </c:pt>
                <c:pt idx="9">
                  <c:v>9.0342997999999994</c:v>
                </c:pt>
                <c:pt idx="10">
                  <c:v>10.03429978</c:v>
                </c:pt>
                <c:pt idx="11">
                  <c:v>11.03429976</c:v>
                </c:pt>
                <c:pt idx="12">
                  <c:v>12.034299730000001</c:v>
                </c:pt>
                <c:pt idx="13">
                  <c:v>13.034299710000001</c:v>
                </c:pt>
                <c:pt idx="14">
                  <c:v>14.034299689999999</c:v>
                </c:pt>
                <c:pt idx="15">
                  <c:v>15.034299669999999</c:v>
                </c:pt>
                <c:pt idx="16">
                  <c:v>16.03429964</c:v>
                </c:pt>
                <c:pt idx="17">
                  <c:v>17.034299619999999</c:v>
                </c:pt>
                <c:pt idx="18">
                  <c:v>18.034299600000001</c:v>
                </c:pt>
                <c:pt idx="19">
                  <c:v>19.034299579999999</c:v>
                </c:pt>
                <c:pt idx="20">
                  <c:v>20.03429955</c:v>
                </c:pt>
                <c:pt idx="21">
                  <c:v>21.034299529999998</c:v>
                </c:pt>
                <c:pt idx="22">
                  <c:v>22.03429951</c:v>
                </c:pt>
                <c:pt idx="23">
                  <c:v>23.034299489999999</c:v>
                </c:pt>
                <c:pt idx="24">
                  <c:v>24.03429946</c:v>
                </c:pt>
                <c:pt idx="25">
                  <c:v>25.034299440000002</c:v>
                </c:pt>
                <c:pt idx="26">
                  <c:v>26.03429942</c:v>
                </c:pt>
                <c:pt idx="27">
                  <c:v>27.034299399999998</c:v>
                </c:pt>
                <c:pt idx="28">
                  <c:v>28.03429938</c:v>
                </c:pt>
                <c:pt idx="29">
                  <c:v>29.034299350000001</c:v>
                </c:pt>
                <c:pt idx="30">
                  <c:v>30.03429933</c:v>
                </c:pt>
                <c:pt idx="31">
                  <c:v>31.034299310000002</c:v>
                </c:pt>
                <c:pt idx="32">
                  <c:v>32.03429929</c:v>
                </c:pt>
                <c:pt idx="33">
                  <c:v>33.034299259999997</c:v>
                </c:pt>
                <c:pt idx="34">
                  <c:v>34.034299240000003</c:v>
                </c:pt>
                <c:pt idx="35">
                  <c:v>35.034299220000001</c:v>
                </c:pt>
                <c:pt idx="36">
                  <c:v>36.0342992</c:v>
                </c:pt>
                <c:pt idx="37">
                  <c:v>37.034299169999997</c:v>
                </c:pt>
                <c:pt idx="38">
                  <c:v>38.034299150000002</c:v>
                </c:pt>
                <c:pt idx="39">
                  <c:v>39.034299130000001</c:v>
                </c:pt>
                <c:pt idx="40">
                  <c:v>40.034299109999999</c:v>
                </c:pt>
                <c:pt idx="41">
                  <c:v>41.034299079999997</c:v>
                </c:pt>
                <c:pt idx="42">
                  <c:v>42.034299060000002</c:v>
                </c:pt>
                <c:pt idx="43">
                  <c:v>43.034299040000001</c:v>
                </c:pt>
                <c:pt idx="44">
                  <c:v>44.034299019999999</c:v>
                </c:pt>
                <c:pt idx="45">
                  <c:v>45.034298999999997</c:v>
                </c:pt>
                <c:pt idx="46">
                  <c:v>46.034298970000002</c:v>
                </c:pt>
                <c:pt idx="47">
                  <c:v>47.03429895</c:v>
                </c:pt>
                <c:pt idx="48">
                  <c:v>48.034298929999999</c:v>
                </c:pt>
                <c:pt idx="49">
                  <c:v>49.034298909999997</c:v>
                </c:pt>
                <c:pt idx="50">
                  <c:v>50.034298880000001</c:v>
                </c:pt>
                <c:pt idx="51">
                  <c:v>51.03429886</c:v>
                </c:pt>
                <c:pt idx="52">
                  <c:v>52.034298839999998</c:v>
                </c:pt>
                <c:pt idx="53">
                  <c:v>53.034298819999997</c:v>
                </c:pt>
                <c:pt idx="54">
                  <c:v>54.034298790000001</c:v>
                </c:pt>
                <c:pt idx="55">
                  <c:v>55.034298769999999</c:v>
                </c:pt>
                <c:pt idx="56">
                  <c:v>56.034298749999998</c:v>
                </c:pt>
                <c:pt idx="57">
                  <c:v>57.034298730000003</c:v>
                </c:pt>
                <c:pt idx="58">
                  <c:v>58.034298700000001</c:v>
                </c:pt>
                <c:pt idx="59">
                  <c:v>59.034298679999999</c:v>
                </c:pt>
                <c:pt idx="60">
                  <c:v>60.034298659999997</c:v>
                </c:pt>
                <c:pt idx="61">
                  <c:v>61.034298640000003</c:v>
                </c:pt>
                <c:pt idx="62">
                  <c:v>62.034298620000001</c:v>
                </c:pt>
                <c:pt idx="63">
                  <c:v>63.034298589999999</c:v>
                </c:pt>
                <c:pt idx="64">
                  <c:v>64.034298570000004</c:v>
                </c:pt>
                <c:pt idx="65">
                  <c:v>65.034298550000003</c:v>
                </c:pt>
                <c:pt idx="66">
                  <c:v>66.034298530000001</c:v>
                </c:pt>
                <c:pt idx="67">
                  <c:v>67.034298500000006</c:v>
                </c:pt>
                <c:pt idx="68">
                  <c:v>68.034298480000004</c:v>
                </c:pt>
                <c:pt idx="69">
                  <c:v>69.034298460000002</c:v>
                </c:pt>
                <c:pt idx="70">
                  <c:v>70.034298440000001</c:v>
                </c:pt>
                <c:pt idx="71">
                  <c:v>71.034298410000005</c:v>
                </c:pt>
                <c:pt idx="72">
                  <c:v>72.034298390000004</c:v>
                </c:pt>
                <c:pt idx="73">
                  <c:v>73.034298370000002</c:v>
                </c:pt>
                <c:pt idx="74">
                  <c:v>74.03429835</c:v>
                </c:pt>
                <c:pt idx="75">
                  <c:v>75.034298320000005</c:v>
                </c:pt>
                <c:pt idx="76">
                  <c:v>76.034298300000003</c:v>
                </c:pt>
                <c:pt idx="77">
                  <c:v>77.034298280000002</c:v>
                </c:pt>
                <c:pt idx="78">
                  <c:v>78.03429826</c:v>
                </c:pt>
                <c:pt idx="79">
                  <c:v>79.034298239999998</c:v>
                </c:pt>
                <c:pt idx="80">
                  <c:v>80.034298210000003</c:v>
                </c:pt>
                <c:pt idx="81">
                  <c:v>81.034298190000001</c:v>
                </c:pt>
                <c:pt idx="82">
                  <c:v>82.03429817</c:v>
                </c:pt>
                <c:pt idx="83">
                  <c:v>83.034298149999998</c:v>
                </c:pt>
                <c:pt idx="84">
                  <c:v>84.034298120000003</c:v>
                </c:pt>
                <c:pt idx="85">
                  <c:v>85.034298100000001</c:v>
                </c:pt>
                <c:pt idx="86">
                  <c:v>86.034298079999999</c:v>
                </c:pt>
                <c:pt idx="87">
                  <c:v>87.034298059999998</c:v>
                </c:pt>
                <c:pt idx="88">
                  <c:v>88.034298030000002</c:v>
                </c:pt>
                <c:pt idx="89">
                  <c:v>89.034298010000001</c:v>
                </c:pt>
                <c:pt idx="90">
                  <c:v>90.034297989999999</c:v>
                </c:pt>
                <c:pt idx="91">
                  <c:v>91.034297969999997</c:v>
                </c:pt>
                <c:pt idx="92">
                  <c:v>92.034297940000002</c:v>
                </c:pt>
                <c:pt idx="93">
                  <c:v>93.03429792</c:v>
                </c:pt>
                <c:pt idx="94">
                  <c:v>94.034297899999999</c:v>
                </c:pt>
                <c:pt idx="95">
                  <c:v>95.034297879999997</c:v>
                </c:pt>
                <c:pt idx="96">
                  <c:v>96.034297859999995</c:v>
                </c:pt>
                <c:pt idx="97">
                  <c:v>97.03429783</c:v>
                </c:pt>
                <c:pt idx="98">
                  <c:v>98.034297809999998</c:v>
                </c:pt>
              </c:numCache>
            </c:numRef>
          </c:xVal>
          <c:yVal>
            <c:numRef>
              <c:f>Sheet1!$K$1:$K$99</c:f>
              <c:numCache>
                <c:formatCode>General</c:formatCode>
                <c:ptCount val="99"/>
                <c:pt idx="0">
                  <c:v>246692462.87368301</c:v>
                </c:pt>
                <c:pt idx="1">
                  <c:v>238978550.76804599</c:v>
                </c:pt>
                <c:pt idx="2">
                  <c:v>231503961.81569901</c:v>
                </c:pt>
                <c:pt idx="3">
                  <c:v>224261210.64947301</c:v>
                </c:pt>
                <c:pt idx="4">
                  <c:v>217243044.074292</c:v>
                </c:pt>
                <c:pt idx="5">
                  <c:v>210442433.80351999</c:v>
                </c:pt>
                <c:pt idx="6">
                  <c:v>203852569.420535</c:v>
                </c:pt>
                <c:pt idx="7">
                  <c:v>197466851.558494</c:v>
                </c:pt>
                <c:pt idx="8">
                  <c:v>191278885.291453</c:v>
                </c:pt>
                <c:pt idx="9">
                  <c:v>185282473.730214</c:v>
                </c:pt>
                <c:pt idx="10">
                  <c:v>179471611.81650501</c:v>
                </c:pt>
                <c:pt idx="11">
                  <c:v>173840480.30926001</c:v>
                </c:pt>
                <c:pt idx="12">
                  <c:v>168383439.95698801</c:v>
                </c:pt>
                <c:pt idx="13">
                  <c:v>163095025.85038701</c:v>
                </c:pt>
                <c:pt idx="14">
                  <c:v>157969941.949559</c:v>
                </c:pt>
                <c:pt idx="15">
                  <c:v>153003055.78033</c:v>
                </c:pt>
                <c:pt idx="16">
                  <c:v>148189393.29437399</c:v>
                </c:pt>
                <c:pt idx="17">
                  <c:v>143524133.887997</c:v>
                </c:pt>
                <c:pt idx="18">
                  <c:v>139002605.574577</c:v>
                </c:pt>
                <c:pt idx="19">
                  <c:v>134620280.30584201</c:v>
                </c:pt>
                <c:pt idx="20">
                  <c:v>130372769.437295</c:v>
                </c:pt>
                <c:pt idx="21">
                  <c:v>126255819.33323599</c:v>
                </c:pt>
                <c:pt idx="22">
                  <c:v>122265307.10699899</c:v>
                </c:pt>
                <c:pt idx="23">
                  <c:v>118397236.49211299</c:v>
                </c:pt>
                <c:pt idx="24">
                  <c:v>114647733.84028099</c:v>
                </c:pt>
                <c:pt idx="25">
                  <c:v>111013044.242139</c:v>
                </c:pt>
                <c:pt idx="26">
                  <c:v>107489527.76693501</c:v>
                </c:pt>
                <c:pt idx="27">
                  <c:v>104073655.817351</c:v>
                </c:pt>
                <c:pt idx="28">
                  <c:v>100762007.595815</c:v>
                </c:pt>
                <c:pt idx="29">
                  <c:v>97551266.678771004</c:v>
                </c:pt>
                <c:pt idx="30">
                  <c:v>94438217.695475399</c:v>
                </c:pt>
                <c:pt idx="31">
                  <c:v>91419743.107987404</c:v>
                </c:pt>
                <c:pt idx="32">
                  <c:v>88492820.089136496</c:v>
                </c:pt>
                <c:pt idx="33">
                  <c:v>85654517.495336607</c:v>
                </c:pt>
                <c:pt idx="34">
                  <c:v>82901992.931215599</c:v>
                </c:pt>
                <c:pt idx="35">
                  <c:v>80232489.903121397</c:v>
                </c:pt>
                <c:pt idx="36">
                  <c:v>77643335.058653295</c:v>
                </c:pt>
                <c:pt idx="37">
                  <c:v>75131935.509454906</c:v>
                </c:pt>
                <c:pt idx="38">
                  <c:v>72695776.234586701</c:v>
                </c:pt>
                <c:pt idx="39">
                  <c:v>70332417.561878398</c:v>
                </c:pt>
                <c:pt idx="40">
                  <c:v>68039492.724739194</c:v>
                </c:pt>
                <c:pt idx="41">
                  <c:v>65814705.4919779</c:v>
                </c:pt>
                <c:pt idx="42">
                  <c:v>63655827.868261002</c:v>
                </c:pt>
                <c:pt idx="43">
                  <c:v>61560697.862904198</c:v>
                </c:pt>
                <c:pt idx="44">
                  <c:v>59527217.324764803</c:v>
                </c:pt>
                <c:pt idx="45">
                  <c:v>57553349.8410642</c:v>
                </c:pt>
                <c:pt idx="46">
                  <c:v>55637118.698039502</c:v>
                </c:pt>
                <c:pt idx="47">
                  <c:v>53776604.901378803</c:v>
                </c:pt>
                <c:pt idx="48">
                  <c:v>51969945.25446</c:v>
                </c:pt>
                <c:pt idx="49">
                  <c:v>50215330.492467403</c:v>
                </c:pt>
                <c:pt idx="50">
                  <c:v>48511003.470517799</c:v>
                </c:pt>
                <c:pt idx="51">
                  <c:v>46855257.4039822</c:v>
                </c:pt>
                <c:pt idx="52">
                  <c:v>45246434.159239799</c:v>
                </c:pt>
                <c:pt idx="53">
                  <c:v>43682922.593153298</c:v>
                </c:pt>
                <c:pt idx="54">
                  <c:v>42163156.939602703</c:v>
                </c:pt>
                <c:pt idx="55">
                  <c:v>40685615.241461299</c:v>
                </c:pt>
                <c:pt idx="56">
                  <c:v>39248817.826444</c:v>
                </c:pt>
                <c:pt idx="57">
                  <c:v>37851325.825301297</c:v>
                </c:pt>
                <c:pt idx="58">
                  <c:v>36491739.730875097</c:v>
                </c:pt>
                <c:pt idx="59">
                  <c:v>35168697.996573798</c:v>
                </c:pt>
                <c:pt idx="60">
                  <c:v>33880875.672862098</c:v>
                </c:pt>
                <c:pt idx="61">
                  <c:v>32626983.080400899</c:v>
                </c:pt>
                <c:pt idx="62">
                  <c:v>31405764.518508598</c:v>
                </c:pt>
                <c:pt idx="63">
                  <c:v>30215997.007649399</c:v>
                </c:pt>
                <c:pt idx="64">
                  <c:v>29056489.064690199</c:v>
                </c:pt>
                <c:pt idx="65">
                  <c:v>27926079.5096999</c:v>
                </c:pt>
                <c:pt idx="66">
                  <c:v>26823636.303094201</c:v>
                </c:pt>
                <c:pt idx="67">
                  <c:v>25748055.411964498</c:v>
                </c:pt>
                <c:pt idx="68">
                  <c:v>24698259.7044525</c:v>
                </c:pt>
                <c:pt idx="69">
                  <c:v>23673197.8710653</c:v>
                </c:pt>
                <c:pt idx="70">
                  <c:v>22671843.371849801</c:v>
                </c:pt>
                <c:pt idx="71">
                  <c:v>21693193.4083726</c:v>
                </c:pt>
                <c:pt idx="72">
                  <c:v>20736267.919475801</c:v>
                </c:pt>
                <c:pt idx="73">
                  <c:v>19800108.599801999</c:v>
                </c:pt>
                <c:pt idx="74">
                  <c:v>18883777.940107599</c:v>
                </c:pt>
                <c:pt idx="75">
                  <c:v>17986358.288401701</c:v>
                </c:pt>
                <c:pt idx="76">
                  <c:v>17106950.930970401</c:v>
                </c:pt>
                <c:pt idx="77">
                  <c:v>16244675.1923676</c:v>
                </c:pt>
                <c:pt idx="78">
                  <c:v>15398667.5534696</c:v>
                </c:pt>
                <c:pt idx="79">
                  <c:v>14568080.786710501</c:v>
                </c:pt>
                <c:pt idx="80">
                  <c:v>13752083.1076333</c:v>
                </c:pt>
                <c:pt idx="81">
                  <c:v>12949857.3419057</c:v>
                </c:pt>
                <c:pt idx="82">
                  <c:v>12160600.106967799</c:v>
                </c:pt>
                <c:pt idx="83">
                  <c:v>11383521.0074907</c:v>
                </c:pt>
                <c:pt idx="84">
                  <c:v>10617841.8438417</c:v>
                </c:pt>
                <c:pt idx="85">
                  <c:v>9862795.8327622991</c:v>
                </c:pt>
                <c:pt idx="86">
                  <c:v>9117626.8394795097</c:v>
                </c:pt>
                <c:pt idx="87">
                  <c:v>8381588.62048053</c:v>
                </c:pt>
                <c:pt idx="88">
                  <c:v>7653944.0761932498</c:v>
                </c:pt>
                <c:pt idx="89">
                  <c:v>6933964.5128238201</c:v>
                </c:pt>
                <c:pt idx="90">
                  <c:v>6220928.9126120303</c:v>
                </c:pt>
                <c:pt idx="91">
                  <c:v>5514123.2117739096</c:v>
                </c:pt>
                <c:pt idx="92">
                  <c:v>4812839.5854082704</c:v>
                </c:pt>
                <c:pt idx="93">
                  <c:v>4116375.7386510898</c:v>
                </c:pt>
                <c:pt idx="94">
                  <c:v>3424034.20336801</c:v>
                </c:pt>
                <c:pt idx="95">
                  <c:v>2735121.6396804401</c:v>
                </c:pt>
                <c:pt idx="96">
                  <c:v>2048948.14162588</c:v>
                </c:pt>
                <c:pt idx="97">
                  <c:v>1364826.5462571699</c:v>
                </c:pt>
                <c:pt idx="98">
                  <c:v>682071.74548860302</c:v>
                </c:pt>
              </c:numCache>
            </c:numRef>
          </c:yVal>
          <c:smooth val="1"/>
        </c:ser>
        <c:ser>
          <c:idx val="1"/>
          <c:order val="1"/>
          <c:tx>
            <c:v>0.3V np(x)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Sheet1!$C$1:$C$99</c:f>
              <c:numCache>
                <c:formatCode>General</c:formatCode>
                <c:ptCount val="99"/>
                <c:pt idx="0">
                  <c:v>-0.34299999199999998</c:v>
                </c:pt>
                <c:pt idx="1">
                  <c:v>-1.3429999699999999</c:v>
                </c:pt>
                <c:pt idx="2">
                  <c:v>-2.3429999480000001</c:v>
                </c:pt>
                <c:pt idx="3">
                  <c:v>-3.342999925</c:v>
                </c:pt>
                <c:pt idx="4">
                  <c:v>-4.3429999029999999</c:v>
                </c:pt>
                <c:pt idx="5">
                  <c:v>-5.3429998809999999</c:v>
                </c:pt>
                <c:pt idx="6">
                  <c:v>-6.3429998579999998</c:v>
                </c:pt>
                <c:pt idx="7">
                  <c:v>-7.3429998359999997</c:v>
                </c:pt>
                <c:pt idx="8">
                  <c:v>-8.3429998140000006</c:v>
                </c:pt>
                <c:pt idx="9">
                  <c:v>-9.3429997910000004</c:v>
                </c:pt>
                <c:pt idx="10">
                  <c:v>-10.34299977</c:v>
                </c:pt>
                <c:pt idx="11">
                  <c:v>-11.342999750000001</c:v>
                </c:pt>
                <c:pt idx="12">
                  <c:v>-12.34299972</c:v>
                </c:pt>
                <c:pt idx="13">
                  <c:v>-13.3429997</c:v>
                </c:pt>
                <c:pt idx="14">
                  <c:v>-14.34299968</c:v>
                </c:pt>
                <c:pt idx="15">
                  <c:v>-15.34299966</c:v>
                </c:pt>
                <c:pt idx="16">
                  <c:v>-16.342999630000001</c:v>
                </c:pt>
                <c:pt idx="17">
                  <c:v>-17.34299961</c:v>
                </c:pt>
                <c:pt idx="18">
                  <c:v>-18.342999590000002</c:v>
                </c:pt>
                <c:pt idx="19">
                  <c:v>-19.34299957</c:v>
                </c:pt>
                <c:pt idx="20">
                  <c:v>-20.342999549999998</c:v>
                </c:pt>
                <c:pt idx="21">
                  <c:v>-21.342999519999999</c:v>
                </c:pt>
                <c:pt idx="22">
                  <c:v>-22.342999500000001</c:v>
                </c:pt>
                <c:pt idx="23">
                  <c:v>-23.34299948</c:v>
                </c:pt>
                <c:pt idx="24">
                  <c:v>-24.342999460000001</c:v>
                </c:pt>
                <c:pt idx="25">
                  <c:v>-25.342999429999999</c:v>
                </c:pt>
                <c:pt idx="26">
                  <c:v>-26.342999410000001</c:v>
                </c:pt>
                <c:pt idx="27">
                  <c:v>-27.342999389999999</c:v>
                </c:pt>
                <c:pt idx="28">
                  <c:v>-28.342999370000001</c:v>
                </c:pt>
                <c:pt idx="29">
                  <c:v>-29.342999339999999</c:v>
                </c:pt>
                <c:pt idx="30">
                  <c:v>-30.342999320000001</c:v>
                </c:pt>
                <c:pt idx="31">
                  <c:v>-31.342999299999999</c:v>
                </c:pt>
                <c:pt idx="32">
                  <c:v>-32.342999280000001</c:v>
                </c:pt>
                <c:pt idx="33">
                  <c:v>-33.342999249999998</c:v>
                </c:pt>
                <c:pt idx="34">
                  <c:v>-34.342999229999997</c:v>
                </c:pt>
                <c:pt idx="35">
                  <c:v>-35.342999210000002</c:v>
                </c:pt>
                <c:pt idx="36">
                  <c:v>-36.34299919</c:v>
                </c:pt>
                <c:pt idx="37">
                  <c:v>-37.342999169999999</c:v>
                </c:pt>
                <c:pt idx="38">
                  <c:v>-38.342999140000003</c:v>
                </c:pt>
                <c:pt idx="39">
                  <c:v>-39.342999120000002</c:v>
                </c:pt>
                <c:pt idx="40">
                  <c:v>-40.3429991</c:v>
                </c:pt>
                <c:pt idx="41">
                  <c:v>-41.342999079999998</c:v>
                </c:pt>
                <c:pt idx="42">
                  <c:v>-42.342999050000003</c:v>
                </c:pt>
                <c:pt idx="43">
                  <c:v>-43.342999030000001</c:v>
                </c:pt>
                <c:pt idx="44">
                  <c:v>-44.34299901</c:v>
                </c:pt>
                <c:pt idx="45">
                  <c:v>-45.342998989999998</c:v>
                </c:pt>
                <c:pt idx="46">
                  <c:v>-46.342998960000003</c:v>
                </c:pt>
                <c:pt idx="47">
                  <c:v>-47.342998940000001</c:v>
                </c:pt>
                <c:pt idx="48">
                  <c:v>-48.342998919999999</c:v>
                </c:pt>
                <c:pt idx="49">
                  <c:v>-49.342998899999998</c:v>
                </c:pt>
                <c:pt idx="50">
                  <c:v>-50.342998870000002</c:v>
                </c:pt>
                <c:pt idx="51">
                  <c:v>-51.342998850000001</c:v>
                </c:pt>
                <c:pt idx="52">
                  <c:v>-52.342998829999999</c:v>
                </c:pt>
                <c:pt idx="53">
                  <c:v>-53.342998809999997</c:v>
                </c:pt>
                <c:pt idx="54">
                  <c:v>-54.342998790000003</c:v>
                </c:pt>
                <c:pt idx="55">
                  <c:v>-55.34299876</c:v>
                </c:pt>
                <c:pt idx="56">
                  <c:v>-56.342998739999999</c:v>
                </c:pt>
                <c:pt idx="57">
                  <c:v>-57.342998719999997</c:v>
                </c:pt>
                <c:pt idx="58">
                  <c:v>-58.342998700000003</c:v>
                </c:pt>
                <c:pt idx="59">
                  <c:v>-59.34299867</c:v>
                </c:pt>
                <c:pt idx="60">
                  <c:v>-60.342998649999998</c:v>
                </c:pt>
                <c:pt idx="61">
                  <c:v>-61.342998629999997</c:v>
                </c:pt>
                <c:pt idx="62">
                  <c:v>-62.342998610000002</c:v>
                </c:pt>
                <c:pt idx="63">
                  <c:v>-63.34299858</c:v>
                </c:pt>
                <c:pt idx="64">
                  <c:v>-64.342998559999998</c:v>
                </c:pt>
                <c:pt idx="65">
                  <c:v>-65.342998539999996</c:v>
                </c:pt>
                <c:pt idx="66">
                  <c:v>-66.342998519999995</c:v>
                </c:pt>
                <c:pt idx="67">
                  <c:v>-67.342998489999999</c:v>
                </c:pt>
                <c:pt idx="68">
                  <c:v>-68.342998469999998</c:v>
                </c:pt>
                <c:pt idx="69">
                  <c:v>-69.342998449999996</c:v>
                </c:pt>
                <c:pt idx="70">
                  <c:v>-70.342998429999994</c:v>
                </c:pt>
                <c:pt idx="71">
                  <c:v>-71.342998410000007</c:v>
                </c:pt>
                <c:pt idx="72">
                  <c:v>-72.342998379999997</c:v>
                </c:pt>
                <c:pt idx="73">
                  <c:v>-73.342998359999996</c:v>
                </c:pt>
                <c:pt idx="74">
                  <c:v>-74.342998339999994</c:v>
                </c:pt>
                <c:pt idx="75">
                  <c:v>-75.342998320000007</c:v>
                </c:pt>
                <c:pt idx="76">
                  <c:v>-76.342998289999997</c:v>
                </c:pt>
                <c:pt idx="77">
                  <c:v>-77.342998269999995</c:v>
                </c:pt>
                <c:pt idx="78">
                  <c:v>-78.342998249999994</c:v>
                </c:pt>
                <c:pt idx="79">
                  <c:v>-79.342998230000006</c:v>
                </c:pt>
                <c:pt idx="80">
                  <c:v>-80.342998199999997</c:v>
                </c:pt>
                <c:pt idx="81">
                  <c:v>-81.342998179999995</c:v>
                </c:pt>
                <c:pt idx="82">
                  <c:v>-82.342998159999993</c:v>
                </c:pt>
                <c:pt idx="83">
                  <c:v>-83.342998140000006</c:v>
                </c:pt>
                <c:pt idx="84">
                  <c:v>-84.342998109999996</c:v>
                </c:pt>
                <c:pt idx="85">
                  <c:v>-85.342998089999995</c:v>
                </c:pt>
                <c:pt idx="86">
                  <c:v>-86.342998069999993</c:v>
                </c:pt>
                <c:pt idx="87">
                  <c:v>-87.342998050000006</c:v>
                </c:pt>
                <c:pt idx="88">
                  <c:v>-88.342998030000004</c:v>
                </c:pt>
                <c:pt idx="89">
                  <c:v>-89.342997999999994</c:v>
                </c:pt>
                <c:pt idx="90">
                  <c:v>-90.342997980000007</c:v>
                </c:pt>
                <c:pt idx="91">
                  <c:v>-91.342997960000005</c:v>
                </c:pt>
                <c:pt idx="92">
                  <c:v>-92.342997940000004</c:v>
                </c:pt>
                <c:pt idx="93">
                  <c:v>-93.342997909999994</c:v>
                </c:pt>
                <c:pt idx="94">
                  <c:v>-94.342997890000007</c:v>
                </c:pt>
                <c:pt idx="95">
                  <c:v>-95.342997870000005</c:v>
                </c:pt>
                <c:pt idx="96">
                  <c:v>-96.342997850000003</c:v>
                </c:pt>
                <c:pt idx="97">
                  <c:v>-97.342997819999994</c:v>
                </c:pt>
                <c:pt idx="98">
                  <c:v>-98.342997800000006</c:v>
                </c:pt>
              </c:numCache>
            </c:numRef>
          </c:xVal>
          <c:yVal>
            <c:numRef>
              <c:f>Sheet1!$L$1:$L$99</c:f>
              <c:numCache>
                <c:formatCode>General</c:formatCode>
                <c:ptCount val="99"/>
                <c:pt idx="0">
                  <c:v>2466924628.7368302</c:v>
                </c:pt>
                <c:pt idx="1">
                  <c:v>2416159182.3463602</c:v>
                </c:pt>
                <c:pt idx="2">
                  <c:v>2366360199.6288199</c:v>
                </c:pt>
                <c:pt idx="3">
                  <c:v>2317507760.9911399</c:v>
                </c:pt>
                <c:pt idx="4">
                  <c:v>2269582325.45786</c:v>
                </c:pt>
                <c:pt idx="5">
                  <c:v>2222564722.8547602</c:v>
                </c:pt>
                <c:pt idx="6">
                  <c:v>2176436146.1408</c:v>
                </c:pt>
                <c:pt idx="7">
                  <c:v>2131178143.8852899</c:v>
                </c:pt>
                <c:pt idx="8">
                  <c:v>2086772612.8873401</c:v>
                </c:pt>
                <c:pt idx="9">
                  <c:v>2043201790.93455</c:v>
                </c:pt>
                <c:pt idx="10">
                  <c:v>2000448249.6981299</c:v>
                </c:pt>
                <c:pt idx="11">
                  <c:v>1958494887.76159</c:v>
                </c:pt>
                <c:pt idx="12">
                  <c:v>1917324923.7801499</c:v>
                </c:pt>
                <c:pt idx="13">
                  <c:v>1876921889.76823</c:v>
                </c:pt>
                <c:pt idx="14">
                  <c:v>1837269624.5122099</c:v>
                </c:pt>
                <c:pt idx="15">
                  <c:v>1798352267.1059899</c:v>
                </c:pt>
                <c:pt idx="16">
                  <c:v>1760154250.6066201</c:v>
                </c:pt>
                <c:pt idx="17">
                  <c:v>1722660295.8074901</c:v>
                </c:pt>
                <c:pt idx="18">
                  <c:v>1685855405.1266899</c:v>
                </c:pt>
                <c:pt idx="19">
                  <c:v>1649724856.6079299</c:v>
                </c:pt>
                <c:pt idx="20">
                  <c:v>1614254198.0318201</c:v>
                </c:pt>
                <c:pt idx="21">
                  <c:v>1579429241.1349199</c:v>
                </c:pt>
                <c:pt idx="22">
                  <c:v>1545236055.9344699</c:v>
                </c:pt>
                <c:pt idx="23">
                  <c:v>1511660965.1564</c:v>
                </c:pt>
                <c:pt idx="24">
                  <c:v>1478690538.76439</c:v>
                </c:pt>
                <c:pt idx="25">
                  <c:v>1446311588.5878899</c:v>
                </c:pt>
                <c:pt idx="26">
                  <c:v>1414511163.0468199</c:v>
                </c:pt>
                <c:pt idx="27">
                  <c:v>1383276541.9709699</c:v>
                </c:pt>
                <c:pt idx="28">
                  <c:v>1352595231.51191</c:v>
                </c:pt>
                <c:pt idx="29">
                  <c:v>1322454959.1454501</c:v>
                </c:pt>
                <c:pt idx="30">
                  <c:v>1292843668.76265</c:v>
                </c:pt>
                <c:pt idx="31">
                  <c:v>1263749515.8473599</c:v>
                </c:pt>
                <c:pt idx="32">
                  <c:v>1235160862.7384</c:v>
                </c:pt>
                <c:pt idx="33">
                  <c:v>1207066273.97454</c:v>
                </c:pt>
                <c:pt idx="34">
                  <c:v>1179454511.7202699</c:v>
                </c:pt>
                <c:pt idx="35">
                  <c:v>1152314531.27069</c:v>
                </c:pt>
                <c:pt idx="36">
                  <c:v>1125635476.63362</c:v>
                </c:pt>
                <c:pt idx="37">
                  <c:v>1099406676.1872001</c:v>
                </c:pt>
                <c:pt idx="38">
                  <c:v>1073617638.41125</c:v>
                </c:pt>
                <c:pt idx="39">
                  <c:v>1048258047.69067</c:v>
                </c:pt>
                <c:pt idx="40">
                  <c:v>1023317760.18917</c:v>
                </c:pt>
                <c:pt idx="41">
                  <c:v>998786799.79173803</c:v>
                </c:pt>
                <c:pt idx="42">
                  <c:v>974655354.11422598</c:v>
                </c:pt>
                <c:pt idx="43">
                  <c:v>950913770.57835901</c:v>
                </c:pt>
                <c:pt idx="44">
                  <c:v>927552552.55072403</c:v>
                </c:pt>
                <c:pt idx="45">
                  <c:v>904562355.54410899</c:v>
                </c:pt>
                <c:pt idx="46">
                  <c:v>881933983.47971106</c:v>
                </c:pt>
                <c:pt idx="47">
                  <c:v>859658385.00870502</c:v>
                </c:pt>
                <c:pt idx="48">
                  <c:v>837726649.89170301</c:v>
                </c:pt>
                <c:pt idx="49">
                  <c:v>816130005.43465698</c:v>
                </c:pt>
                <c:pt idx="50">
                  <c:v>794859812.97978497</c:v>
                </c:pt>
                <c:pt idx="51">
                  <c:v>773907564.45010495</c:v>
                </c:pt>
                <c:pt idx="52">
                  <c:v>753264878.94620502</c:v>
                </c:pt>
                <c:pt idx="53">
                  <c:v>732923499.39388299</c:v>
                </c:pt>
                <c:pt idx="54">
                  <c:v>712875289.24131894</c:v>
                </c:pt>
                <c:pt idx="55">
                  <c:v>693112229.20445096</c:v>
                </c:pt>
                <c:pt idx="56">
                  <c:v>673626414.05926502</c:v>
                </c:pt>
                <c:pt idx="57">
                  <c:v>654410049.47970295</c:v>
                </c:pt>
                <c:pt idx="58">
                  <c:v>635455448.91993201</c:v>
                </c:pt>
                <c:pt idx="59">
                  <c:v>616755030.53972995</c:v>
                </c:pt>
                <c:pt idx="60">
                  <c:v>598301314.17174304</c:v>
                </c:pt>
                <c:pt idx="61">
                  <c:v>580086918.32942498</c:v>
                </c:pt>
                <c:pt idx="62">
                  <c:v>562104557.254439</c:v>
                </c:pt>
                <c:pt idx="63">
                  <c:v>544347038.00235403</c:v>
                </c:pt>
                <c:pt idx="64">
                  <c:v>526807257.56547099</c:v>
                </c:pt>
                <c:pt idx="65">
                  <c:v>509478200.03161299</c:v>
                </c:pt>
                <c:pt idx="66">
                  <c:v>492352933.77776802</c:v>
                </c:pt>
                <c:pt idx="67">
                  <c:v>475424608.69743502</c:v>
                </c:pt>
                <c:pt idx="68">
                  <c:v>458686453.46057999</c:v>
                </c:pt>
                <c:pt idx="69">
                  <c:v>442131772.80510902</c:v>
                </c:pt>
                <c:pt idx="70">
                  <c:v>425753944.85876101</c:v>
                </c:pt>
                <c:pt idx="71">
                  <c:v>409546418.49035603</c:v>
                </c:pt>
                <c:pt idx="72">
                  <c:v>393502710.68934703</c:v>
                </c:pt>
                <c:pt idx="73">
                  <c:v>377616403.97261399</c:v>
                </c:pt>
                <c:pt idx="74">
                  <c:v>361881143.81747001</c:v>
                </c:pt>
                <c:pt idx="75">
                  <c:v>346290636.11985302</c:v>
                </c:pt>
                <c:pt idx="76">
                  <c:v>330838644.67668402</c:v>
                </c:pt>
                <c:pt idx="77">
                  <c:v>315518988.69138497</c:v>
                </c:pt>
                <c:pt idx="78">
                  <c:v>300325540.30156302</c:v>
                </c:pt>
                <c:pt idx="79">
                  <c:v>285252222.12786198</c:v>
                </c:pt>
                <c:pt idx="80">
                  <c:v>270293004.84301102</c:v>
                </c:pt>
                <c:pt idx="81">
                  <c:v>255441904.76009801</c:v>
                </c:pt>
                <c:pt idx="82">
                  <c:v>240692981.439089</c:v>
                </c:pt>
                <c:pt idx="83">
                  <c:v>226040335.31065601</c:v>
                </c:pt>
                <c:pt idx="84">
                  <c:v>211478105.316347</c:v>
                </c:pt>
                <c:pt idx="85">
                  <c:v>197000466.564165</c:v>
                </c:pt>
                <c:pt idx="86">
                  <c:v>182601627.99860799</c:v>
                </c:pt>
                <c:pt idx="87">
                  <c:v>168275830.08425</c:v>
                </c:pt>
                <c:pt idx="88">
                  <c:v>154017342.501926</c:v>
                </c:pt>
                <c:pt idx="89">
                  <c:v>139820461.856603</c:v>
                </c:pt>
                <c:pt idx="90">
                  <c:v>125679509.39602301</c:v>
                </c:pt>
                <c:pt idx="91">
                  <c:v>111588828.73920099</c:v>
                </c:pt>
                <c:pt idx="92">
                  <c:v>97542783.613874495</c:v>
                </c:pt>
                <c:pt idx="93">
                  <c:v>83535755.601993695</c:v>
                </c:pt>
                <c:pt idx="94">
                  <c:v>69562141.892353803</c:v>
                </c:pt>
                <c:pt idx="95">
                  <c:v>55616353.039470702</c:v>
                </c:pt>
                <c:pt idx="96">
                  <c:v>41692810.727803499</c:v>
                </c:pt>
                <c:pt idx="97">
                  <c:v>27785945.540427402</c:v>
                </c:pt>
                <c:pt idx="98">
                  <c:v>13890194.7312674</c:v>
                </c:pt>
              </c:numCache>
            </c:numRef>
          </c:yVal>
          <c:smooth val="1"/>
        </c:ser>
        <c:ser>
          <c:idx val="4"/>
          <c:order val="2"/>
          <c:tx>
            <c:v>npo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Sheet1!$C$1:$C$100</c:f>
              <c:numCache>
                <c:formatCode>General</c:formatCode>
                <c:ptCount val="100"/>
                <c:pt idx="0">
                  <c:v>-0.34299999199999998</c:v>
                </c:pt>
                <c:pt idx="1">
                  <c:v>-1.3429999699999999</c:v>
                </c:pt>
                <c:pt idx="2">
                  <c:v>-2.3429999480000001</c:v>
                </c:pt>
                <c:pt idx="3">
                  <c:v>-3.342999925</c:v>
                </c:pt>
                <c:pt idx="4">
                  <c:v>-4.3429999029999999</c:v>
                </c:pt>
                <c:pt idx="5">
                  <c:v>-5.3429998809999999</c:v>
                </c:pt>
                <c:pt idx="6">
                  <c:v>-6.3429998579999998</c:v>
                </c:pt>
                <c:pt idx="7">
                  <c:v>-7.3429998359999997</c:v>
                </c:pt>
                <c:pt idx="8">
                  <c:v>-8.3429998140000006</c:v>
                </c:pt>
                <c:pt idx="9">
                  <c:v>-9.3429997910000004</c:v>
                </c:pt>
                <c:pt idx="10">
                  <c:v>-10.34299977</c:v>
                </c:pt>
                <c:pt idx="11">
                  <c:v>-11.342999750000001</c:v>
                </c:pt>
                <c:pt idx="12">
                  <c:v>-12.34299972</c:v>
                </c:pt>
                <c:pt idx="13">
                  <c:v>-13.3429997</c:v>
                </c:pt>
                <c:pt idx="14">
                  <c:v>-14.34299968</c:v>
                </c:pt>
                <c:pt idx="15">
                  <c:v>-15.34299966</c:v>
                </c:pt>
                <c:pt idx="16">
                  <c:v>-16.342999630000001</c:v>
                </c:pt>
                <c:pt idx="17">
                  <c:v>-17.34299961</c:v>
                </c:pt>
                <c:pt idx="18">
                  <c:v>-18.342999590000002</c:v>
                </c:pt>
                <c:pt idx="19">
                  <c:v>-19.34299957</c:v>
                </c:pt>
                <c:pt idx="20">
                  <c:v>-20.342999549999998</c:v>
                </c:pt>
                <c:pt idx="21">
                  <c:v>-21.342999519999999</c:v>
                </c:pt>
                <c:pt idx="22">
                  <c:v>-22.342999500000001</c:v>
                </c:pt>
                <c:pt idx="23">
                  <c:v>-23.34299948</c:v>
                </c:pt>
                <c:pt idx="24">
                  <c:v>-24.342999460000001</c:v>
                </c:pt>
                <c:pt idx="25">
                  <c:v>-25.342999429999999</c:v>
                </c:pt>
                <c:pt idx="26">
                  <c:v>-26.342999410000001</c:v>
                </c:pt>
                <c:pt idx="27">
                  <c:v>-27.342999389999999</c:v>
                </c:pt>
                <c:pt idx="28">
                  <c:v>-28.342999370000001</c:v>
                </c:pt>
                <c:pt idx="29">
                  <c:v>-29.342999339999999</c:v>
                </c:pt>
                <c:pt idx="30">
                  <c:v>-30.342999320000001</c:v>
                </c:pt>
                <c:pt idx="31">
                  <c:v>-31.342999299999999</c:v>
                </c:pt>
                <c:pt idx="32">
                  <c:v>-32.342999280000001</c:v>
                </c:pt>
                <c:pt idx="33">
                  <c:v>-33.342999249999998</c:v>
                </c:pt>
                <c:pt idx="34">
                  <c:v>-34.342999229999997</c:v>
                </c:pt>
                <c:pt idx="35">
                  <c:v>-35.342999210000002</c:v>
                </c:pt>
                <c:pt idx="36">
                  <c:v>-36.34299919</c:v>
                </c:pt>
                <c:pt idx="37">
                  <c:v>-37.342999169999999</c:v>
                </c:pt>
                <c:pt idx="38">
                  <c:v>-38.342999140000003</c:v>
                </c:pt>
                <c:pt idx="39">
                  <c:v>-39.342999120000002</c:v>
                </c:pt>
                <c:pt idx="40">
                  <c:v>-40.3429991</c:v>
                </c:pt>
                <c:pt idx="41">
                  <c:v>-41.342999079999998</c:v>
                </c:pt>
                <c:pt idx="42">
                  <c:v>-42.342999050000003</c:v>
                </c:pt>
                <c:pt idx="43">
                  <c:v>-43.342999030000001</c:v>
                </c:pt>
                <c:pt idx="44">
                  <c:v>-44.34299901</c:v>
                </c:pt>
                <c:pt idx="45">
                  <c:v>-45.342998989999998</c:v>
                </c:pt>
                <c:pt idx="46">
                  <c:v>-46.342998960000003</c:v>
                </c:pt>
                <c:pt idx="47">
                  <c:v>-47.342998940000001</c:v>
                </c:pt>
                <c:pt idx="48">
                  <c:v>-48.342998919999999</c:v>
                </c:pt>
                <c:pt idx="49">
                  <c:v>-49.342998899999998</c:v>
                </c:pt>
                <c:pt idx="50">
                  <c:v>-50.342998870000002</c:v>
                </c:pt>
                <c:pt idx="51">
                  <c:v>-51.342998850000001</c:v>
                </c:pt>
                <c:pt idx="52">
                  <c:v>-52.342998829999999</c:v>
                </c:pt>
                <c:pt idx="53">
                  <c:v>-53.342998809999997</c:v>
                </c:pt>
                <c:pt idx="54">
                  <c:v>-54.342998790000003</c:v>
                </c:pt>
                <c:pt idx="55">
                  <c:v>-55.34299876</c:v>
                </c:pt>
                <c:pt idx="56">
                  <c:v>-56.342998739999999</c:v>
                </c:pt>
                <c:pt idx="57">
                  <c:v>-57.342998719999997</c:v>
                </c:pt>
                <c:pt idx="58">
                  <c:v>-58.342998700000003</c:v>
                </c:pt>
                <c:pt idx="59">
                  <c:v>-59.34299867</c:v>
                </c:pt>
                <c:pt idx="60">
                  <c:v>-60.342998649999998</c:v>
                </c:pt>
                <c:pt idx="61">
                  <c:v>-61.342998629999997</c:v>
                </c:pt>
                <c:pt idx="62">
                  <c:v>-62.342998610000002</c:v>
                </c:pt>
                <c:pt idx="63">
                  <c:v>-63.34299858</c:v>
                </c:pt>
                <c:pt idx="64">
                  <c:v>-64.342998559999998</c:v>
                </c:pt>
                <c:pt idx="65">
                  <c:v>-65.342998539999996</c:v>
                </c:pt>
                <c:pt idx="66">
                  <c:v>-66.342998519999995</c:v>
                </c:pt>
                <c:pt idx="67">
                  <c:v>-67.342998489999999</c:v>
                </c:pt>
                <c:pt idx="68">
                  <c:v>-68.342998469999998</c:v>
                </c:pt>
                <c:pt idx="69">
                  <c:v>-69.342998449999996</c:v>
                </c:pt>
                <c:pt idx="70">
                  <c:v>-70.342998429999994</c:v>
                </c:pt>
                <c:pt idx="71">
                  <c:v>-71.342998410000007</c:v>
                </c:pt>
                <c:pt idx="72">
                  <c:v>-72.342998379999997</c:v>
                </c:pt>
                <c:pt idx="73">
                  <c:v>-73.342998359999996</c:v>
                </c:pt>
                <c:pt idx="74">
                  <c:v>-74.342998339999994</c:v>
                </c:pt>
                <c:pt idx="75">
                  <c:v>-75.342998320000007</c:v>
                </c:pt>
                <c:pt idx="76">
                  <c:v>-76.342998289999997</c:v>
                </c:pt>
                <c:pt idx="77">
                  <c:v>-77.342998269999995</c:v>
                </c:pt>
                <c:pt idx="78">
                  <c:v>-78.342998249999994</c:v>
                </c:pt>
                <c:pt idx="79">
                  <c:v>-79.342998230000006</c:v>
                </c:pt>
                <c:pt idx="80">
                  <c:v>-80.342998199999997</c:v>
                </c:pt>
                <c:pt idx="81">
                  <c:v>-81.342998179999995</c:v>
                </c:pt>
                <c:pt idx="82">
                  <c:v>-82.342998159999993</c:v>
                </c:pt>
                <c:pt idx="83">
                  <c:v>-83.342998140000006</c:v>
                </c:pt>
                <c:pt idx="84">
                  <c:v>-84.342998109999996</c:v>
                </c:pt>
                <c:pt idx="85">
                  <c:v>-85.342998089999995</c:v>
                </c:pt>
                <c:pt idx="86">
                  <c:v>-86.342998069999993</c:v>
                </c:pt>
                <c:pt idx="87">
                  <c:v>-87.342998050000006</c:v>
                </c:pt>
                <c:pt idx="88">
                  <c:v>-88.342998030000004</c:v>
                </c:pt>
                <c:pt idx="89">
                  <c:v>-89.342997999999994</c:v>
                </c:pt>
                <c:pt idx="90">
                  <c:v>-90.342997980000007</c:v>
                </c:pt>
                <c:pt idx="91">
                  <c:v>-91.342997960000005</c:v>
                </c:pt>
                <c:pt idx="92">
                  <c:v>-92.342997940000004</c:v>
                </c:pt>
                <c:pt idx="93">
                  <c:v>-93.342997909999994</c:v>
                </c:pt>
                <c:pt idx="94">
                  <c:v>-94.342997890000007</c:v>
                </c:pt>
                <c:pt idx="95">
                  <c:v>-95.342997870000005</c:v>
                </c:pt>
                <c:pt idx="96">
                  <c:v>-96.342997850000003</c:v>
                </c:pt>
                <c:pt idx="97">
                  <c:v>-97.342997819999994</c:v>
                </c:pt>
                <c:pt idx="98">
                  <c:v>-98.342997800000006</c:v>
                </c:pt>
                <c:pt idx="99">
                  <c:v>-99.342997780000005</c:v>
                </c:pt>
              </c:numCache>
            </c:numRef>
          </c:xVal>
          <c:yVal>
            <c:numRef>
              <c:f>Sheet1!$F$1:$F$100</c:f>
              <c:numCache>
                <c:formatCode>General</c:formatCode>
                <c:ptCount val="100"/>
                <c:pt idx="0">
                  <c:v>22500</c:v>
                </c:pt>
                <c:pt idx="1">
                  <c:v>22500</c:v>
                </c:pt>
                <c:pt idx="2">
                  <c:v>22500</c:v>
                </c:pt>
                <c:pt idx="3">
                  <c:v>22500</c:v>
                </c:pt>
                <c:pt idx="4">
                  <c:v>22500</c:v>
                </c:pt>
                <c:pt idx="5">
                  <c:v>22500</c:v>
                </c:pt>
                <c:pt idx="6">
                  <c:v>22500</c:v>
                </c:pt>
                <c:pt idx="7">
                  <c:v>22500</c:v>
                </c:pt>
                <c:pt idx="8">
                  <c:v>22500</c:v>
                </c:pt>
                <c:pt idx="9">
                  <c:v>22500</c:v>
                </c:pt>
                <c:pt idx="10">
                  <c:v>22500</c:v>
                </c:pt>
                <c:pt idx="11">
                  <c:v>22500</c:v>
                </c:pt>
                <c:pt idx="12">
                  <c:v>22500</c:v>
                </c:pt>
                <c:pt idx="13">
                  <c:v>22500</c:v>
                </c:pt>
                <c:pt idx="14">
                  <c:v>22500</c:v>
                </c:pt>
                <c:pt idx="15">
                  <c:v>22500</c:v>
                </c:pt>
                <c:pt idx="16">
                  <c:v>22500</c:v>
                </c:pt>
                <c:pt idx="17">
                  <c:v>22500</c:v>
                </c:pt>
                <c:pt idx="18">
                  <c:v>22500</c:v>
                </c:pt>
                <c:pt idx="19">
                  <c:v>22500</c:v>
                </c:pt>
                <c:pt idx="20">
                  <c:v>22500</c:v>
                </c:pt>
                <c:pt idx="21">
                  <c:v>22500</c:v>
                </c:pt>
                <c:pt idx="22">
                  <c:v>22500</c:v>
                </c:pt>
                <c:pt idx="23">
                  <c:v>22500</c:v>
                </c:pt>
                <c:pt idx="24">
                  <c:v>22500</c:v>
                </c:pt>
                <c:pt idx="25">
                  <c:v>22500</c:v>
                </c:pt>
                <c:pt idx="26">
                  <c:v>22500</c:v>
                </c:pt>
                <c:pt idx="27">
                  <c:v>22500</c:v>
                </c:pt>
                <c:pt idx="28">
                  <c:v>22500</c:v>
                </c:pt>
                <c:pt idx="29">
                  <c:v>22500</c:v>
                </c:pt>
                <c:pt idx="30">
                  <c:v>22500</c:v>
                </c:pt>
                <c:pt idx="31">
                  <c:v>22500</c:v>
                </c:pt>
                <c:pt idx="32">
                  <c:v>22500</c:v>
                </c:pt>
                <c:pt idx="33">
                  <c:v>22500</c:v>
                </c:pt>
                <c:pt idx="34">
                  <c:v>22500</c:v>
                </c:pt>
                <c:pt idx="35">
                  <c:v>22500</c:v>
                </c:pt>
                <c:pt idx="36">
                  <c:v>22500</c:v>
                </c:pt>
                <c:pt idx="37">
                  <c:v>22500</c:v>
                </c:pt>
                <c:pt idx="38">
                  <c:v>22500</c:v>
                </c:pt>
                <c:pt idx="39">
                  <c:v>22500</c:v>
                </c:pt>
                <c:pt idx="40">
                  <c:v>22500</c:v>
                </c:pt>
                <c:pt idx="41">
                  <c:v>22500</c:v>
                </c:pt>
                <c:pt idx="42">
                  <c:v>22500</c:v>
                </c:pt>
                <c:pt idx="43">
                  <c:v>22500</c:v>
                </c:pt>
                <c:pt idx="44">
                  <c:v>22500</c:v>
                </c:pt>
                <c:pt idx="45">
                  <c:v>22500</c:v>
                </c:pt>
                <c:pt idx="46">
                  <c:v>22500</c:v>
                </c:pt>
                <c:pt idx="47">
                  <c:v>22500</c:v>
                </c:pt>
                <c:pt idx="48">
                  <c:v>22500</c:v>
                </c:pt>
                <c:pt idx="49">
                  <c:v>22500</c:v>
                </c:pt>
                <c:pt idx="50">
                  <c:v>22500</c:v>
                </c:pt>
                <c:pt idx="51">
                  <c:v>22500</c:v>
                </c:pt>
                <c:pt idx="52">
                  <c:v>22500</c:v>
                </c:pt>
                <c:pt idx="53">
                  <c:v>22500</c:v>
                </c:pt>
                <c:pt idx="54">
                  <c:v>22500</c:v>
                </c:pt>
                <c:pt idx="55">
                  <c:v>22500</c:v>
                </c:pt>
                <c:pt idx="56">
                  <c:v>22500</c:v>
                </c:pt>
                <c:pt idx="57">
                  <c:v>22500</c:v>
                </c:pt>
                <c:pt idx="58">
                  <c:v>22500</c:v>
                </c:pt>
                <c:pt idx="59">
                  <c:v>22500</c:v>
                </c:pt>
                <c:pt idx="60">
                  <c:v>22500</c:v>
                </c:pt>
                <c:pt idx="61">
                  <c:v>22500</c:v>
                </c:pt>
                <c:pt idx="62">
                  <c:v>22500</c:v>
                </c:pt>
                <c:pt idx="63">
                  <c:v>22500</c:v>
                </c:pt>
                <c:pt idx="64">
                  <c:v>22500</c:v>
                </c:pt>
                <c:pt idx="65">
                  <c:v>22500</c:v>
                </c:pt>
                <c:pt idx="66">
                  <c:v>22500</c:v>
                </c:pt>
                <c:pt idx="67">
                  <c:v>22500</c:v>
                </c:pt>
                <c:pt idx="68">
                  <c:v>22500</c:v>
                </c:pt>
                <c:pt idx="69">
                  <c:v>22500</c:v>
                </c:pt>
                <c:pt idx="70">
                  <c:v>22500</c:v>
                </c:pt>
                <c:pt idx="71">
                  <c:v>22500</c:v>
                </c:pt>
                <c:pt idx="72">
                  <c:v>22500</c:v>
                </c:pt>
                <c:pt idx="73">
                  <c:v>22500</c:v>
                </c:pt>
                <c:pt idx="74">
                  <c:v>22500</c:v>
                </c:pt>
                <c:pt idx="75">
                  <c:v>22500</c:v>
                </c:pt>
                <c:pt idx="76">
                  <c:v>22500</c:v>
                </c:pt>
                <c:pt idx="77">
                  <c:v>22500</c:v>
                </c:pt>
                <c:pt idx="78">
                  <c:v>22500</c:v>
                </c:pt>
                <c:pt idx="79">
                  <c:v>22500</c:v>
                </c:pt>
                <c:pt idx="80">
                  <c:v>22500</c:v>
                </c:pt>
                <c:pt idx="81">
                  <c:v>22500</c:v>
                </c:pt>
                <c:pt idx="82">
                  <c:v>22500</c:v>
                </c:pt>
                <c:pt idx="83">
                  <c:v>22500</c:v>
                </c:pt>
                <c:pt idx="84">
                  <c:v>22500</c:v>
                </c:pt>
                <c:pt idx="85">
                  <c:v>22500</c:v>
                </c:pt>
                <c:pt idx="86">
                  <c:v>22500</c:v>
                </c:pt>
                <c:pt idx="87">
                  <c:v>22500</c:v>
                </c:pt>
                <c:pt idx="88">
                  <c:v>22500</c:v>
                </c:pt>
                <c:pt idx="89">
                  <c:v>22500</c:v>
                </c:pt>
                <c:pt idx="90">
                  <c:v>22500</c:v>
                </c:pt>
                <c:pt idx="91">
                  <c:v>22500</c:v>
                </c:pt>
                <c:pt idx="92">
                  <c:v>22500</c:v>
                </c:pt>
                <c:pt idx="93">
                  <c:v>22500</c:v>
                </c:pt>
                <c:pt idx="94">
                  <c:v>22500</c:v>
                </c:pt>
                <c:pt idx="95">
                  <c:v>22500</c:v>
                </c:pt>
                <c:pt idx="96">
                  <c:v>22500</c:v>
                </c:pt>
                <c:pt idx="97">
                  <c:v>22500</c:v>
                </c:pt>
                <c:pt idx="98">
                  <c:v>22500</c:v>
                </c:pt>
                <c:pt idx="99">
                  <c:v>22500</c:v>
                </c:pt>
              </c:numCache>
            </c:numRef>
          </c:yVal>
          <c:smooth val="1"/>
        </c:ser>
        <c:ser>
          <c:idx val="5"/>
          <c:order val="3"/>
          <c:tx>
            <c:v>pno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yVal>
            <c:numRef>
              <c:f>Sheet1!$E$1:$E$100</c:f>
              <c:numCache>
                <c:formatCode>General</c:formatCode>
                <c:ptCount val="100"/>
                <c:pt idx="0">
                  <c:v>2250</c:v>
                </c:pt>
                <c:pt idx="1">
                  <c:v>2250</c:v>
                </c:pt>
                <c:pt idx="2">
                  <c:v>2250</c:v>
                </c:pt>
                <c:pt idx="3">
                  <c:v>2250</c:v>
                </c:pt>
                <c:pt idx="4">
                  <c:v>2250</c:v>
                </c:pt>
                <c:pt idx="5">
                  <c:v>2250</c:v>
                </c:pt>
                <c:pt idx="6">
                  <c:v>2250</c:v>
                </c:pt>
                <c:pt idx="7">
                  <c:v>2250</c:v>
                </c:pt>
                <c:pt idx="8">
                  <c:v>2250</c:v>
                </c:pt>
                <c:pt idx="9">
                  <c:v>2250</c:v>
                </c:pt>
                <c:pt idx="10">
                  <c:v>2250</c:v>
                </c:pt>
                <c:pt idx="11">
                  <c:v>2250</c:v>
                </c:pt>
                <c:pt idx="12">
                  <c:v>2250</c:v>
                </c:pt>
                <c:pt idx="13">
                  <c:v>2250</c:v>
                </c:pt>
                <c:pt idx="14">
                  <c:v>2250</c:v>
                </c:pt>
                <c:pt idx="15">
                  <c:v>2250</c:v>
                </c:pt>
                <c:pt idx="16">
                  <c:v>2250</c:v>
                </c:pt>
                <c:pt idx="17">
                  <c:v>2250</c:v>
                </c:pt>
                <c:pt idx="18">
                  <c:v>2250</c:v>
                </c:pt>
                <c:pt idx="19">
                  <c:v>2250</c:v>
                </c:pt>
                <c:pt idx="20">
                  <c:v>2250</c:v>
                </c:pt>
                <c:pt idx="21">
                  <c:v>2250</c:v>
                </c:pt>
                <c:pt idx="22">
                  <c:v>2250</c:v>
                </c:pt>
                <c:pt idx="23">
                  <c:v>2250</c:v>
                </c:pt>
                <c:pt idx="24">
                  <c:v>2250</c:v>
                </c:pt>
                <c:pt idx="25">
                  <c:v>2250</c:v>
                </c:pt>
                <c:pt idx="26">
                  <c:v>2250</c:v>
                </c:pt>
                <c:pt idx="27">
                  <c:v>2250</c:v>
                </c:pt>
                <c:pt idx="28">
                  <c:v>2250</c:v>
                </c:pt>
                <c:pt idx="29">
                  <c:v>2250</c:v>
                </c:pt>
                <c:pt idx="30">
                  <c:v>2250</c:v>
                </c:pt>
                <c:pt idx="31">
                  <c:v>2250</c:v>
                </c:pt>
                <c:pt idx="32">
                  <c:v>2250</c:v>
                </c:pt>
                <c:pt idx="33">
                  <c:v>2250</c:v>
                </c:pt>
                <c:pt idx="34">
                  <c:v>2250</c:v>
                </c:pt>
                <c:pt idx="35">
                  <c:v>2250</c:v>
                </c:pt>
                <c:pt idx="36">
                  <c:v>2250</c:v>
                </c:pt>
                <c:pt idx="37">
                  <c:v>2250</c:v>
                </c:pt>
                <c:pt idx="38">
                  <c:v>2250</c:v>
                </c:pt>
                <c:pt idx="39">
                  <c:v>2250</c:v>
                </c:pt>
                <c:pt idx="40">
                  <c:v>2250</c:v>
                </c:pt>
                <c:pt idx="41">
                  <c:v>2250</c:v>
                </c:pt>
                <c:pt idx="42">
                  <c:v>2250</c:v>
                </c:pt>
                <c:pt idx="43">
                  <c:v>2250</c:v>
                </c:pt>
                <c:pt idx="44">
                  <c:v>2250</c:v>
                </c:pt>
                <c:pt idx="45">
                  <c:v>2250</c:v>
                </c:pt>
                <c:pt idx="46">
                  <c:v>2250</c:v>
                </c:pt>
                <c:pt idx="47">
                  <c:v>2250</c:v>
                </c:pt>
                <c:pt idx="48">
                  <c:v>2250</c:v>
                </c:pt>
                <c:pt idx="49">
                  <c:v>2250</c:v>
                </c:pt>
                <c:pt idx="50">
                  <c:v>2250</c:v>
                </c:pt>
                <c:pt idx="51">
                  <c:v>2250</c:v>
                </c:pt>
                <c:pt idx="52">
                  <c:v>2250</c:v>
                </c:pt>
                <c:pt idx="53">
                  <c:v>2250</c:v>
                </c:pt>
                <c:pt idx="54">
                  <c:v>2250</c:v>
                </c:pt>
                <c:pt idx="55">
                  <c:v>2250</c:v>
                </c:pt>
                <c:pt idx="56">
                  <c:v>2250</c:v>
                </c:pt>
                <c:pt idx="57">
                  <c:v>2250</c:v>
                </c:pt>
                <c:pt idx="58">
                  <c:v>2250</c:v>
                </c:pt>
                <c:pt idx="59">
                  <c:v>2250</c:v>
                </c:pt>
                <c:pt idx="60">
                  <c:v>2250</c:v>
                </c:pt>
                <c:pt idx="61">
                  <c:v>2250</c:v>
                </c:pt>
                <c:pt idx="62">
                  <c:v>2250</c:v>
                </c:pt>
                <c:pt idx="63">
                  <c:v>2250</c:v>
                </c:pt>
                <c:pt idx="64">
                  <c:v>2250</c:v>
                </c:pt>
                <c:pt idx="65">
                  <c:v>2250</c:v>
                </c:pt>
                <c:pt idx="66">
                  <c:v>2250</c:v>
                </c:pt>
                <c:pt idx="67">
                  <c:v>2250</c:v>
                </c:pt>
                <c:pt idx="68">
                  <c:v>2250</c:v>
                </c:pt>
                <c:pt idx="69">
                  <c:v>2250</c:v>
                </c:pt>
                <c:pt idx="70">
                  <c:v>2250</c:v>
                </c:pt>
                <c:pt idx="71">
                  <c:v>2250</c:v>
                </c:pt>
                <c:pt idx="72">
                  <c:v>2250</c:v>
                </c:pt>
                <c:pt idx="73">
                  <c:v>2250</c:v>
                </c:pt>
                <c:pt idx="74">
                  <c:v>2250</c:v>
                </c:pt>
                <c:pt idx="75">
                  <c:v>2250</c:v>
                </c:pt>
                <c:pt idx="76">
                  <c:v>2250</c:v>
                </c:pt>
                <c:pt idx="77">
                  <c:v>2250</c:v>
                </c:pt>
                <c:pt idx="78">
                  <c:v>2250</c:v>
                </c:pt>
                <c:pt idx="79">
                  <c:v>2250</c:v>
                </c:pt>
                <c:pt idx="80">
                  <c:v>2250</c:v>
                </c:pt>
                <c:pt idx="81">
                  <c:v>2250</c:v>
                </c:pt>
                <c:pt idx="82">
                  <c:v>2250</c:v>
                </c:pt>
                <c:pt idx="83">
                  <c:v>2250</c:v>
                </c:pt>
                <c:pt idx="84">
                  <c:v>2250</c:v>
                </c:pt>
                <c:pt idx="85">
                  <c:v>2250</c:v>
                </c:pt>
                <c:pt idx="86">
                  <c:v>2250</c:v>
                </c:pt>
                <c:pt idx="87">
                  <c:v>2250</c:v>
                </c:pt>
                <c:pt idx="88">
                  <c:v>2250</c:v>
                </c:pt>
                <c:pt idx="89">
                  <c:v>2250</c:v>
                </c:pt>
                <c:pt idx="90">
                  <c:v>2250</c:v>
                </c:pt>
                <c:pt idx="91">
                  <c:v>2250</c:v>
                </c:pt>
                <c:pt idx="92">
                  <c:v>2250</c:v>
                </c:pt>
                <c:pt idx="93">
                  <c:v>2250</c:v>
                </c:pt>
                <c:pt idx="94">
                  <c:v>2250</c:v>
                </c:pt>
                <c:pt idx="95">
                  <c:v>2250</c:v>
                </c:pt>
                <c:pt idx="96">
                  <c:v>2250</c:v>
                </c:pt>
                <c:pt idx="97">
                  <c:v>2250</c:v>
                </c:pt>
                <c:pt idx="98">
                  <c:v>2250</c:v>
                </c:pt>
                <c:pt idx="99">
                  <c:v>2250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33000"/>
        <c:axId val="66234176"/>
      </c:scatterChart>
      <c:valAx>
        <c:axId val="66233000"/>
        <c:scaling>
          <c:orientation val="minMax"/>
          <c:max val="100"/>
          <c:min val="-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distance</a:t>
                </a:r>
                <a:r>
                  <a:rPr lang="en-US" altLang="ko-KR" baseline="0"/>
                  <a:t> (um)</a:t>
                </a:r>
                <a:endParaRPr lang="ko-KR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6234176"/>
        <c:crosses val="autoZero"/>
        <c:crossBetween val="midCat"/>
      </c:valAx>
      <c:valAx>
        <c:axId val="66234176"/>
        <c:scaling>
          <c:orientation val="minMax"/>
          <c:max val="25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Concentration</a:t>
                </a:r>
                <a:r>
                  <a:rPr lang="en-US" altLang="ko-KR" baseline="0"/>
                  <a:t> (cm-3)</a:t>
                </a:r>
                <a:endParaRPr lang="ko-KR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62330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0.2125</cdr:x>
      <cdr:y>0.16667</cdr:y>
    </cdr:from>
    <cdr:to>
      <cdr:x>0.52917</cdr:x>
      <cdr:y>0.89583</cdr:y>
    </cdr:to>
    <cdr:sp macro="" textlink="">
      <cdr:nvSpPr>
        <cdr:cNvPr id="2" name="직사각형 1"/>
        <cdr:cNvSpPr/>
      </cdr:nvSpPr>
      <cdr:spPr>
        <a:xfrm xmlns:a="http://schemas.openxmlformats.org/drawingml/2006/main">
          <a:off x="971550" y="457200"/>
          <a:ext cx="1447799" cy="2000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o-KR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C6A-7793-428F-8D0E-AE0FAB4F3DB5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23-5A82-4E3B-9731-2ACE33E77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C6A-7793-428F-8D0E-AE0FAB4F3DB5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23-5A82-4E3B-9731-2ACE33E77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66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C6A-7793-428F-8D0E-AE0FAB4F3DB5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23-5A82-4E3B-9731-2ACE33E77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68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C6A-7793-428F-8D0E-AE0FAB4F3DB5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23-5A82-4E3B-9731-2ACE33E77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68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C6A-7793-428F-8D0E-AE0FAB4F3DB5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23-5A82-4E3B-9731-2ACE33E77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63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C6A-7793-428F-8D0E-AE0FAB4F3DB5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23-5A82-4E3B-9731-2ACE33E77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25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C6A-7793-428F-8D0E-AE0FAB4F3DB5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23-5A82-4E3B-9731-2ACE33E77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63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C6A-7793-428F-8D0E-AE0FAB4F3DB5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23-5A82-4E3B-9731-2ACE33E77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50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C6A-7793-428F-8D0E-AE0FAB4F3DB5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23-5A82-4E3B-9731-2ACE33E77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63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C6A-7793-428F-8D0E-AE0FAB4F3DB5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23-5A82-4E3B-9731-2ACE33E77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319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5C6A-7793-428F-8D0E-AE0FAB4F3DB5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B123-5A82-4E3B-9731-2ACE33E77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E5C6A-7793-428F-8D0E-AE0FAB4F3DB5}" type="datetimeFigureOut">
              <a:rPr lang="ko-KR" altLang="en-US" smtClean="0"/>
              <a:t>2014-06-20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5B123-5A82-4E3B-9731-2ACE33E77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22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1277" y="2394176"/>
            <a:ext cx="10772633" cy="2387600"/>
          </a:xfrm>
        </p:spPr>
        <p:txBody>
          <a:bodyPr>
            <a:noAutofit/>
          </a:bodyPr>
          <a:lstStyle/>
          <a:p>
            <a:r>
              <a:rPr lang="en-US" altLang="ko-KR" sz="4000" b="1" dirty="0" smtClean="0"/>
              <a:t>Numerical Method: Final Project</a:t>
            </a:r>
            <a:br>
              <a:rPr lang="en-US" altLang="ko-KR" sz="4000" b="1" dirty="0" smtClean="0"/>
            </a:b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r>
              <a:rPr lang="en-US" altLang="ko-KR" sz="3600" i="1" dirty="0" err="1" smtClean="0"/>
              <a:t>Darken’s</a:t>
            </a:r>
            <a:r>
              <a:rPr lang="en-US" altLang="ko-KR" sz="3600" i="1" dirty="0" smtClean="0"/>
              <a:t> Uphill Diffusion</a:t>
            </a:r>
            <a:r>
              <a:rPr lang="en-US" altLang="ko-KR" sz="4000" i="1" dirty="0" smtClean="0"/>
              <a:t/>
            </a:r>
            <a:br>
              <a:rPr lang="en-US" altLang="ko-KR" sz="4000" i="1" dirty="0" smtClean="0"/>
            </a:br>
            <a:r>
              <a:rPr lang="en-US" altLang="ko-KR" sz="4000" dirty="0" smtClean="0"/>
              <a:t>&amp;</a:t>
            </a:r>
            <a:r>
              <a:rPr lang="en-US" altLang="ko-KR" sz="4400" i="1" dirty="0" smtClean="0"/>
              <a:t> </a:t>
            </a:r>
            <a:r>
              <a:rPr lang="en-US" altLang="ko-KR" sz="3600" i="1" dirty="0" smtClean="0"/>
              <a:t>Minority carrier distribution in </a:t>
            </a:r>
            <a:r>
              <a:rPr lang="en-US" altLang="ko-KR" sz="3600" i="1" dirty="0" err="1" smtClean="0"/>
              <a:t>pn</a:t>
            </a:r>
            <a:r>
              <a:rPr lang="en-US" altLang="ko-KR" sz="3600" i="1" dirty="0" smtClean="0"/>
              <a:t> junction device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69910" y="538227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US" altLang="ko-KR" sz="2400" b="1" dirty="0" smtClean="0"/>
              <a:t>20100380 </a:t>
            </a:r>
            <a:r>
              <a:rPr lang="ko-KR" altLang="en-US" sz="2400" b="1" dirty="0" smtClean="0"/>
              <a:t>유종명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027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540" y="519681"/>
            <a:ext cx="6115050" cy="7143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943" y="1550727"/>
            <a:ext cx="9144000" cy="51435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493827" y="1550727"/>
            <a:ext cx="2511188" cy="8103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791660" y="4257380"/>
            <a:ext cx="4351929" cy="5595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316405" y="3067130"/>
            <a:ext cx="162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FDM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821373" y="4952865"/>
            <a:ext cx="1856095" cy="14479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712725" y="4951593"/>
            <a:ext cx="848436" cy="14479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972015" y="4866526"/>
            <a:ext cx="1585984" cy="15330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326073" y="5250010"/>
            <a:ext cx="162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rgbClr val="FF0000"/>
                </a:solidFill>
              </a:rPr>
              <a:t>ap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4376" y="5250010"/>
            <a:ext cx="162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rgbClr val="FF0000"/>
                </a:solidFill>
              </a:rPr>
              <a:t>Pn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en-US" altLang="ko-KR" b="1" dirty="0" err="1" smtClean="0">
                <a:solidFill>
                  <a:srgbClr val="FF0000"/>
                </a:solidFill>
              </a:rPr>
              <a:t>i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752" y="894005"/>
            <a:ext cx="9408795" cy="457866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092" y="2922242"/>
            <a:ext cx="2696909" cy="269690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837" y="2593074"/>
            <a:ext cx="3394710" cy="394039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3990791" y="-1091034"/>
            <a:ext cx="517392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793270"/>
              </p:ext>
            </p:extLst>
          </p:nvPr>
        </p:nvGraphicFramePr>
        <p:xfrm>
          <a:off x="150125" y="548641"/>
          <a:ext cx="6562297" cy="550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783670"/>
              </p:ext>
            </p:extLst>
          </p:nvPr>
        </p:nvGraphicFramePr>
        <p:xfrm>
          <a:off x="6741994" y="1187355"/>
          <a:ext cx="5199797" cy="469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직선 화살표 연결선 5"/>
          <p:cNvCxnSpPr/>
          <p:nvPr/>
        </p:nvCxnSpPr>
        <p:spPr>
          <a:xfrm>
            <a:off x="7874758" y="4115440"/>
            <a:ext cx="14612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>
            <a:off x="9349646" y="4267840"/>
            <a:ext cx="1619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8398711" y="3810640"/>
            <a:ext cx="371475" cy="27622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/>
              <a:t>xp</a:t>
            </a:r>
            <a:endParaRPr lang="ko-KR" altLang="en-US" sz="1100"/>
          </a:p>
        </p:txBody>
      </p:sp>
      <p:sp>
        <p:nvSpPr>
          <p:cNvPr id="9" name="TextBox 10"/>
          <p:cNvSpPr txBox="1"/>
          <p:nvPr/>
        </p:nvSpPr>
        <p:spPr>
          <a:xfrm>
            <a:off x="9538867" y="4121980"/>
            <a:ext cx="371475" cy="27622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/>
              <a:t>xn</a:t>
            </a:r>
            <a:endParaRPr lang="ko-KR" altLang="en-US" sz="1100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7874760" y="4859669"/>
            <a:ext cx="16104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8488912" y="4540580"/>
            <a:ext cx="371475" cy="27622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/>
              <a:t>W</a:t>
            </a:r>
            <a:endParaRPr lang="ko-KR" altLang="en-US" sz="1100"/>
          </a:p>
        </p:txBody>
      </p:sp>
      <p:sp>
        <p:nvSpPr>
          <p:cNvPr id="18" name="TextBox 14"/>
          <p:cNvSpPr txBox="1"/>
          <p:nvPr/>
        </p:nvSpPr>
        <p:spPr>
          <a:xfrm>
            <a:off x="10347070" y="3222648"/>
            <a:ext cx="1076106" cy="27117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/>
              <a:t>W = xp + xn</a:t>
            </a:r>
            <a:endParaRPr lang="ko-KR" altLang="en-US" sz="1100"/>
          </a:p>
        </p:txBody>
      </p:sp>
      <p:sp>
        <p:nvSpPr>
          <p:cNvPr id="19" name="타원 18"/>
          <p:cNvSpPr/>
          <p:nvPr/>
        </p:nvSpPr>
        <p:spPr>
          <a:xfrm>
            <a:off x="2602523" y="4783127"/>
            <a:ext cx="675249" cy="9913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/>
          <p:cNvCxnSpPr>
            <a:stCxn id="19" idx="7"/>
          </p:cNvCxnSpPr>
          <p:nvPr/>
        </p:nvCxnSpPr>
        <p:spPr>
          <a:xfrm flipV="1">
            <a:off x="3178884" y="4364529"/>
            <a:ext cx="3573608" cy="5637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0670" y="5808171"/>
            <a:ext cx="14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</a:t>
            </a:r>
            <a:r>
              <a:rPr lang="en-US" altLang="ko-KR" dirty="0" smtClean="0"/>
              <a:t>-type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39662" y="5808171"/>
            <a:ext cx="14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</a:t>
            </a:r>
            <a:r>
              <a:rPr lang="en-US" altLang="ko-KR" dirty="0" smtClean="0"/>
              <a:t>-type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703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278100"/>
              </p:ext>
            </p:extLst>
          </p:nvPr>
        </p:nvGraphicFramePr>
        <p:xfrm>
          <a:off x="506436" y="379828"/>
          <a:ext cx="7186246" cy="6026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074857" y="112542"/>
                <a:ext cx="3573194" cy="723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 smtClean="0"/>
                  <a:t>The boundary values are related to the doping concentration </a:t>
                </a:r>
                <a:r>
                  <a:rPr lang="en-US" altLang="ko-KR" sz="1600" dirty="0" err="1" smtClean="0"/>
                  <a:t>Nd</a:t>
                </a:r>
                <a:r>
                  <a:rPr lang="en-US" altLang="ko-KR" sz="1600" dirty="0" smtClean="0"/>
                  <a:t>, Na. In this case, </a:t>
                </a:r>
                <a:r>
                  <a:rPr lang="en-US" altLang="ko-KR" sz="1600" dirty="0" err="1" smtClean="0"/>
                  <a:t>Nd</a:t>
                </a:r>
                <a:r>
                  <a:rPr lang="en-US" altLang="ko-KR" sz="16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ko-KR" altLang="en-US" sz="1600" dirty="0" smtClean="0"/>
                  <a:t> </a:t>
                </a:r>
                <a:r>
                  <a:rPr lang="en-US" altLang="ko-KR" sz="1600" dirty="0" smtClean="0"/>
                  <a:t>while Na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ko-KR" sz="1600" dirty="0" smtClean="0"/>
                  <a:t>. Since n-type has much more majority carrier, the initial minority carrier concentration of p-type side is much higher.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 smtClean="0"/>
                  <a:t>Since the boundary values are also the function of exponential of </a:t>
                </a:r>
                <a:r>
                  <a:rPr lang="en-US" altLang="ko-KR" sz="1600" dirty="0" err="1" smtClean="0"/>
                  <a:t>Va</a:t>
                </a:r>
                <a:r>
                  <a:rPr lang="en-US" altLang="ko-KR" sz="1600" dirty="0" smtClean="0"/>
                  <a:t> (applied bias), just a little increase in applied bias shift the curves to the upward.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 smtClean="0"/>
                  <a:t>The boundary conditions including the space charge width will vary as doping concentrations change.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 smtClean="0"/>
                  <a:t>If the boundary concentration is higher, the steeper concentration/distance slope can be obtained in addition to further distances that the minority carriers can travel through.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ko-KR" altLang="en-US" sz="1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857" y="112542"/>
                <a:ext cx="3573194" cy="7232749"/>
              </a:xfrm>
              <a:prstGeom prst="rect">
                <a:avLst/>
              </a:prstGeom>
              <a:blipFill rotWithShape="0">
                <a:blip r:embed="rId3"/>
                <a:stretch>
                  <a:fillRect l="-683" t="-253" r="-22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39995" y="5994623"/>
            <a:ext cx="14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</a:t>
            </a:r>
            <a:r>
              <a:rPr lang="en-US" altLang="ko-KR" dirty="0" smtClean="0"/>
              <a:t>-type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14731" y="5994623"/>
            <a:ext cx="14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</a:t>
            </a:r>
            <a:r>
              <a:rPr lang="en-US" altLang="ko-KR" dirty="0" smtClean="0"/>
              <a:t>-type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803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9471" y="822334"/>
            <a:ext cx="8143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9471" y="2298709"/>
            <a:ext cx="6910408" cy="327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7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2126549" y="541928"/>
            <a:ext cx="464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Fe-M-C  Gibbs free energy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414" y="991567"/>
            <a:ext cx="6048672" cy="209072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319" y="3895620"/>
            <a:ext cx="6440311" cy="86381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319" y="5269779"/>
            <a:ext cx="3048668" cy="787594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369826" y="4839740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+mn-ea"/>
              </a:rPr>
              <a:t>For interstitial C,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369826" y="3417423"/>
            <a:ext cx="244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+mn-ea"/>
              </a:rPr>
              <a:t>For </a:t>
            </a:r>
            <a:r>
              <a:rPr lang="en-US" altLang="ko-KR" b="1" dirty="0" err="1">
                <a:latin typeface="+mn-ea"/>
              </a:rPr>
              <a:t>substitutional</a:t>
            </a:r>
            <a:r>
              <a:rPr lang="en-US" altLang="ko-KR" b="1" dirty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Si,</a:t>
            </a:r>
            <a:endParaRPr lang="en-US" altLang="ko-KR" b="1" dirty="0">
              <a:latin typeface="+mn-ea"/>
            </a:endParaRPr>
          </a:p>
        </p:txBody>
      </p:sp>
      <p:sp>
        <p:nvSpPr>
          <p:cNvPr id="13" name="제목 1"/>
          <p:cNvSpPr>
            <a:spLocks noGrp="1"/>
          </p:cNvSpPr>
          <p:nvPr/>
        </p:nvSpPr>
        <p:spPr>
          <a:xfrm>
            <a:off x="302526" y="-38717"/>
            <a:ext cx="82296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Font typeface="Wingdings" pitchFamily="2" charset="2"/>
              <a:buChar char="v"/>
              <a:defRPr sz="2400" b="1" kern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 smtClean="0"/>
              <a:t> Thermodynamics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53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/>
        </p:nvSpPr>
        <p:spPr>
          <a:xfrm>
            <a:off x="302526" y="-38717"/>
            <a:ext cx="82296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Font typeface="Wingdings" pitchFamily="2" charset="2"/>
              <a:buChar char="v"/>
              <a:defRPr sz="2400" b="1" kern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 smtClean="0"/>
              <a:t> Thermodynamics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66" y="984853"/>
            <a:ext cx="3607591" cy="510665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720" y="1427736"/>
            <a:ext cx="5043005" cy="3620391"/>
          </a:xfrm>
          <a:prstGeom prst="rect">
            <a:avLst/>
          </a:prstGeom>
        </p:spPr>
      </p:pic>
      <p:sp>
        <p:nvSpPr>
          <p:cNvPr id="7" name="오른쪽 화살표 6"/>
          <p:cNvSpPr/>
          <p:nvPr/>
        </p:nvSpPr>
        <p:spPr>
          <a:xfrm>
            <a:off x="6016924" y="3362465"/>
            <a:ext cx="436728" cy="351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86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/>
        </p:nvSpPr>
        <p:spPr>
          <a:xfrm>
            <a:off x="302526" y="-38717"/>
            <a:ext cx="82296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Font typeface="Wingdings" pitchFamily="2" charset="2"/>
              <a:buChar char="v"/>
              <a:defRPr sz="2400" b="1" kern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 smtClean="0"/>
              <a:t> Thermodynamics</a:t>
            </a:r>
            <a:endParaRPr lang="ko-KR" altLang="en-US" dirty="0"/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09" y="1120820"/>
            <a:ext cx="8050782" cy="149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99" y="3963662"/>
            <a:ext cx="9131403" cy="1700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아래쪽 화살표 1"/>
          <p:cNvSpPr/>
          <p:nvPr/>
        </p:nvSpPr>
        <p:spPr>
          <a:xfrm>
            <a:off x="6213438" y="2841592"/>
            <a:ext cx="777923" cy="777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7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/>
        </p:nvSpPr>
        <p:spPr>
          <a:xfrm>
            <a:off x="302526" y="-38717"/>
            <a:ext cx="82296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Font typeface="Wingdings" pitchFamily="2" charset="2"/>
              <a:buChar char="v"/>
              <a:defRPr sz="2400" b="1" kern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 smtClean="0"/>
              <a:t> Result</a:t>
            </a:r>
            <a:endParaRPr lang="ko-KR" altLang="en-US" dirty="0"/>
          </a:p>
        </p:txBody>
      </p:sp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867451"/>
              </p:ext>
            </p:extLst>
          </p:nvPr>
        </p:nvGraphicFramePr>
        <p:xfrm>
          <a:off x="686084" y="1528406"/>
          <a:ext cx="5524500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162295"/>
              </p:ext>
            </p:extLst>
          </p:nvPr>
        </p:nvGraphicFramePr>
        <p:xfrm>
          <a:off x="6853449" y="1487605"/>
          <a:ext cx="4651613" cy="3985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직사각형 2"/>
          <p:cNvSpPr/>
          <p:nvPr/>
        </p:nvSpPr>
        <p:spPr>
          <a:xfrm>
            <a:off x="2573552" y="1050527"/>
            <a:ext cx="1843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600" b="1" dirty="0" smtClean="0"/>
              <a:t>Carbon-diffusion</a:t>
            </a:r>
            <a:endParaRPr lang="en-US" altLang="ko-KR" sz="1600" b="1" dirty="0"/>
          </a:p>
        </p:txBody>
      </p:sp>
    </p:spTree>
    <p:extLst>
      <p:ext uri="{BB962C8B-B14F-4D97-AF65-F5344CB8AC3E}">
        <p14:creationId xmlns:p14="http://schemas.microsoft.com/office/powerpoint/2010/main" val="10518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Free Topic</a:t>
            </a:r>
            <a:br>
              <a:rPr lang="en-US" altLang="ko-KR" dirty="0" smtClean="0"/>
            </a:br>
            <a:r>
              <a:rPr lang="en-US" altLang="ko-KR" dirty="0" smtClean="0"/>
              <a:t>- Minority carrier distribution in </a:t>
            </a:r>
            <a:r>
              <a:rPr lang="en-US" altLang="ko-KR" dirty="0" err="1" smtClean="0"/>
              <a:t>pn</a:t>
            </a:r>
            <a:r>
              <a:rPr lang="en-US" altLang="ko-KR" dirty="0" smtClean="0"/>
              <a:t> junction</a:t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288" y="2052807"/>
            <a:ext cx="7847543" cy="36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96" y="500433"/>
            <a:ext cx="8811054" cy="585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343" y="397254"/>
            <a:ext cx="7618191" cy="5981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9373" y="2464726"/>
            <a:ext cx="2846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이것을 포트란을 이용한 시뮬레이션으로 접근해 보겠다</a:t>
            </a:r>
            <a:r>
              <a:rPr lang="en-US" altLang="ko-KR" b="1" dirty="0" smtClean="0"/>
              <a:t>!</a:t>
            </a:r>
            <a:endParaRPr lang="ko-KR" altLang="en-US" b="1" dirty="0"/>
          </a:p>
        </p:txBody>
      </p:sp>
      <p:sp>
        <p:nvSpPr>
          <p:cNvPr id="6" name="타원 5"/>
          <p:cNvSpPr/>
          <p:nvPr/>
        </p:nvSpPr>
        <p:spPr>
          <a:xfrm>
            <a:off x="8262812" y="1861866"/>
            <a:ext cx="3319588" cy="21290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7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96</Words>
  <Application>Microsoft Office PowerPoint</Application>
  <PresentationFormat>와이드스크린</PresentationFormat>
  <Paragraphs>38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Arial</vt:lpstr>
      <vt:lpstr>Cambria Math</vt:lpstr>
      <vt:lpstr>Wingdings</vt:lpstr>
      <vt:lpstr>Office 테마</vt:lpstr>
      <vt:lpstr>Numerical Method: Final Project  Darken’s Uphill Diffusion &amp; Minority carrier distribution in pn junction device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Free Topic - Minority carrier distribution in pn junction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 7 수치 적분</dc:title>
  <dc:creator>user</dc:creator>
  <cp:lastModifiedBy>user</cp:lastModifiedBy>
  <cp:revision>39</cp:revision>
  <dcterms:created xsi:type="dcterms:W3CDTF">2014-05-12T07:01:46Z</dcterms:created>
  <dcterms:modified xsi:type="dcterms:W3CDTF">2014-06-20T10:28:09Z</dcterms:modified>
</cp:coreProperties>
</file>