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9" r:id="rId4"/>
    <p:sldId id="287" r:id="rId5"/>
    <p:sldId id="288" r:id="rId6"/>
    <p:sldId id="272" r:id="rId7"/>
    <p:sldId id="279" r:id="rId8"/>
    <p:sldId id="280" r:id="rId9"/>
    <p:sldId id="289" r:id="rId10"/>
    <p:sldId id="283" r:id="rId11"/>
    <p:sldId id="285" r:id="rId12"/>
    <p:sldId id="290" r:id="rId13"/>
    <p:sldId id="271" r:id="rId14"/>
    <p:sldId id="266" r:id="rId15"/>
  </p:sldIdLst>
  <p:sldSz cx="9144000" cy="6858000" type="screen4x3"/>
  <p:notesSz cx="6858000" cy="9144000"/>
  <p:embeddedFontLs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나눔손글씨 펜" panose="03040600000000000000" pitchFamily="66" charset="-127"/>
      <p:regular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2" autoAdjust="0"/>
    <p:restoredTop sz="95507" autoAdjust="0"/>
  </p:normalViewPr>
  <p:slideViewPr>
    <p:cSldViewPr>
      <p:cViewPr varScale="1">
        <p:scale>
          <a:sx n="111" d="100"/>
          <a:sy n="111" d="100"/>
        </p:scale>
        <p:origin x="19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STECH\&#54617;&#44592;-&#44284;&#47785;&#48324;%20&#44284;&#51228;&#47784;&#51020;\2013-2&#54617;&#44592;%20&#44284;&#51228;&#47784;&#51020;\&#51116;&#47308;&#49688;&#52824;&#54644;&#49437;\Si-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Ge-Si </a:t>
            </a:r>
            <a:r>
              <a:rPr lang="ko-KR"/>
              <a:t>상태도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4546006053426067"/>
          <c:y val="9.4465811965811969E-2"/>
          <c:w val="0.82484120737338329"/>
          <c:h val="0.78977925836193552"/>
        </c:manualLayout>
      </c:layout>
      <c:scatterChart>
        <c:scatterStyle val="lineMarker"/>
        <c:varyColors val="0"/>
        <c:ser>
          <c:idx val="2"/>
          <c:order val="2"/>
          <c:tx>
            <c:v>X_Si(l)_calculate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FF0000">
                  <a:alpha val="8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Sheet1!$H$4:$H$98</c:f>
              <c:numCache>
                <c:formatCode>0.0000_);[Red]\(0.0000\)</c:formatCode>
                <c:ptCount val="95"/>
                <c:pt idx="0">
                  <c:v>2.5999999999999999E-3</c:v>
                </c:pt>
                <c:pt idx="1">
                  <c:v>7.6E-3</c:v>
                </c:pt>
                <c:pt idx="2">
                  <c:v>1.2699999999999999E-2</c:v>
                </c:pt>
                <c:pt idx="3">
                  <c:v>1.7999999999999999E-2</c:v>
                </c:pt>
                <c:pt idx="4">
                  <c:v>2.3300000000000001E-2</c:v>
                </c:pt>
                <c:pt idx="5">
                  <c:v>2.8799999999999999E-2</c:v>
                </c:pt>
                <c:pt idx="6">
                  <c:v>3.4299999999999997E-2</c:v>
                </c:pt>
                <c:pt idx="7">
                  <c:v>0.04</c:v>
                </c:pt>
                <c:pt idx="8">
                  <c:v>4.58E-2</c:v>
                </c:pt>
                <c:pt idx="9">
                  <c:v>5.1700000000000003E-2</c:v>
                </c:pt>
                <c:pt idx="10">
                  <c:v>5.7700000000000001E-2</c:v>
                </c:pt>
                <c:pt idx="11">
                  <c:v>6.3799999999999996E-2</c:v>
                </c:pt>
                <c:pt idx="12">
                  <c:v>7.0000000000000007E-2</c:v>
                </c:pt>
                <c:pt idx="13">
                  <c:v>7.6300000000000007E-2</c:v>
                </c:pt>
                <c:pt idx="14">
                  <c:v>8.2799999999999999E-2</c:v>
                </c:pt>
                <c:pt idx="15">
                  <c:v>8.9300000000000004E-2</c:v>
                </c:pt>
                <c:pt idx="16">
                  <c:v>9.6000000000000002E-2</c:v>
                </c:pt>
                <c:pt idx="17">
                  <c:v>0.1028</c:v>
                </c:pt>
                <c:pt idx="18">
                  <c:v>0.10970000000000001</c:v>
                </c:pt>
                <c:pt idx="19">
                  <c:v>0.1167</c:v>
                </c:pt>
                <c:pt idx="20">
                  <c:v>0.12379999999999999</c:v>
                </c:pt>
                <c:pt idx="21">
                  <c:v>0.13100000000000001</c:v>
                </c:pt>
                <c:pt idx="22">
                  <c:v>0.1384</c:v>
                </c:pt>
                <c:pt idx="23">
                  <c:v>0.1459</c:v>
                </c:pt>
                <c:pt idx="24">
                  <c:v>0.1535</c:v>
                </c:pt>
                <c:pt idx="25">
                  <c:v>0.16120000000000001</c:v>
                </c:pt>
                <c:pt idx="26">
                  <c:v>0.16900000000000001</c:v>
                </c:pt>
                <c:pt idx="27">
                  <c:v>0.1769</c:v>
                </c:pt>
                <c:pt idx="28">
                  <c:v>0.185</c:v>
                </c:pt>
                <c:pt idx="29">
                  <c:v>0.19320000000000001</c:v>
                </c:pt>
                <c:pt idx="30">
                  <c:v>0.20150000000000001</c:v>
                </c:pt>
                <c:pt idx="31">
                  <c:v>0.2099</c:v>
                </c:pt>
                <c:pt idx="32">
                  <c:v>0.21840000000000001</c:v>
                </c:pt>
                <c:pt idx="33">
                  <c:v>0.2271</c:v>
                </c:pt>
                <c:pt idx="34">
                  <c:v>0.23580000000000001</c:v>
                </c:pt>
                <c:pt idx="35">
                  <c:v>0.2447</c:v>
                </c:pt>
                <c:pt idx="36">
                  <c:v>0.25369999999999998</c:v>
                </c:pt>
                <c:pt idx="37">
                  <c:v>0.26290000000000002</c:v>
                </c:pt>
                <c:pt idx="38">
                  <c:v>0.27210000000000001</c:v>
                </c:pt>
                <c:pt idx="39">
                  <c:v>0.28149999999999997</c:v>
                </c:pt>
                <c:pt idx="40">
                  <c:v>0.29099999999999998</c:v>
                </c:pt>
                <c:pt idx="41">
                  <c:v>0.30059999999999998</c:v>
                </c:pt>
                <c:pt idx="42">
                  <c:v>0.31040000000000001</c:v>
                </c:pt>
                <c:pt idx="43">
                  <c:v>0.32019999999999998</c:v>
                </c:pt>
                <c:pt idx="44">
                  <c:v>0.33019999999999999</c:v>
                </c:pt>
                <c:pt idx="45">
                  <c:v>0.34029999999999999</c:v>
                </c:pt>
                <c:pt idx="46">
                  <c:v>0.35060000000000002</c:v>
                </c:pt>
                <c:pt idx="47">
                  <c:v>0.3609</c:v>
                </c:pt>
                <c:pt idx="48">
                  <c:v>0.37140000000000001</c:v>
                </c:pt>
                <c:pt idx="49">
                  <c:v>0.38200000000000001</c:v>
                </c:pt>
                <c:pt idx="50">
                  <c:v>0.39279999999999998</c:v>
                </c:pt>
                <c:pt idx="51">
                  <c:v>0.40360000000000001</c:v>
                </c:pt>
                <c:pt idx="52">
                  <c:v>0.41460000000000002</c:v>
                </c:pt>
                <c:pt idx="53">
                  <c:v>0.42570000000000002</c:v>
                </c:pt>
                <c:pt idx="54">
                  <c:v>0.43690000000000001</c:v>
                </c:pt>
                <c:pt idx="55">
                  <c:v>0.44829999999999998</c:v>
                </c:pt>
                <c:pt idx="56">
                  <c:v>0.45979999999999999</c:v>
                </c:pt>
                <c:pt idx="57">
                  <c:v>0.47139999999999999</c:v>
                </c:pt>
                <c:pt idx="58">
                  <c:v>0.48309999999999997</c:v>
                </c:pt>
                <c:pt idx="59">
                  <c:v>0.495</c:v>
                </c:pt>
                <c:pt idx="60">
                  <c:v>0.50690000000000002</c:v>
                </c:pt>
                <c:pt idx="61">
                  <c:v>0.51910000000000001</c:v>
                </c:pt>
                <c:pt idx="62">
                  <c:v>0.53129999999999999</c:v>
                </c:pt>
                <c:pt idx="63">
                  <c:v>0.54369999999999996</c:v>
                </c:pt>
                <c:pt idx="64">
                  <c:v>0.55610000000000004</c:v>
                </c:pt>
                <c:pt idx="65">
                  <c:v>0.56879999999999997</c:v>
                </c:pt>
                <c:pt idx="66">
                  <c:v>0.58150000000000002</c:v>
                </c:pt>
                <c:pt idx="67">
                  <c:v>0.59440000000000004</c:v>
                </c:pt>
                <c:pt idx="68">
                  <c:v>0.60740000000000005</c:v>
                </c:pt>
                <c:pt idx="69">
                  <c:v>0.62050000000000005</c:v>
                </c:pt>
                <c:pt idx="70">
                  <c:v>0.63380000000000003</c:v>
                </c:pt>
                <c:pt idx="71">
                  <c:v>0.64710000000000001</c:v>
                </c:pt>
                <c:pt idx="72">
                  <c:v>0.66059999999999997</c:v>
                </c:pt>
                <c:pt idx="73">
                  <c:v>0.67430000000000001</c:v>
                </c:pt>
                <c:pt idx="74">
                  <c:v>0.68799999999999994</c:v>
                </c:pt>
                <c:pt idx="75">
                  <c:v>0.70189999999999997</c:v>
                </c:pt>
                <c:pt idx="76">
                  <c:v>0.71589999999999998</c:v>
                </c:pt>
                <c:pt idx="77">
                  <c:v>0.73009999999999997</c:v>
                </c:pt>
                <c:pt idx="78">
                  <c:v>0.74439999999999995</c:v>
                </c:pt>
                <c:pt idx="79">
                  <c:v>0.75880000000000003</c:v>
                </c:pt>
                <c:pt idx="80">
                  <c:v>0.77329999999999999</c:v>
                </c:pt>
                <c:pt idx="81">
                  <c:v>0.78790000000000004</c:v>
                </c:pt>
                <c:pt idx="82">
                  <c:v>0.80269999999999997</c:v>
                </c:pt>
                <c:pt idx="83">
                  <c:v>0.81759999999999999</c:v>
                </c:pt>
                <c:pt idx="84">
                  <c:v>0.8327</c:v>
                </c:pt>
                <c:pt idx="85">
                  <c:v>0.84789999999999999</c:v>
                </c:pt>
                <c:pt idx="86">
                  <c:v>0.86319999999999997</c:v>
                </c:pt>
                <c:pt idx="87">
                  <c:v>0.87860000000000005</c:v>
                </c:pt>
                <c:pt idx="88">
                  <c:v>0.89410000000000001</c:v>
                </c:pt>
                <c:pt idx="89">
                  <c:v>0.90980000000000005</c:v>
                </c:pt>
                <c:pt idx="90">
                  <c:v>0.92559999999999998</c:v>
                </c:pt>
                <c:pt idx="91">
                  <c:v>0.94159999999999999</c:v>
                </c:pt>
                <c:pt idx="92">
                  <c:v>0.95760000000000001</c:v>
                </c:pt>
                <c:pt idx="93">
                  <c:v>0.9738</c:v>
                </c:pt>
                <c:pt idx="94">
                  <c:v>0.99009999999999998</c:v>
                </c:pt>
              </c:numCache>
            </c:numRef>
          </c:xVal>
          <c:yVal>
            <c:numRef>
              <c:f>Sheet1!$G$4:$G$98</c:f>
              <c:numCache>
                <c:formatCode>0.0000_);[Red]\(0.0000\)</c:formatCode>
                <c:ptCount val="95"/>
                <c:pt idx="0">
                  <c:v>1214</c:v>
                </c:pt>
                <c:pt idx="1">
                  <c:v>1219</c:v>
                </c:pt>
                <c:pt idx="2">
                  <c:v>1224</c:v>
                </c:pt>
                <c:pt idx="3">
                  <c:v>1229</c:v>
                </c:pt>
                <c:pt idx="4">
                  <c:v>1234</c:v>
                </c:pt>
                <c:pt idx="5">
                  <c:v>1239</c:v>
                </c:pt>
                <c:pt idx="6">
                  <c:v>1244</c:v>
                </c:pt>
                <c:pt idx="7">
                  <c:v>1249</c:v>
                </c:pt>
                <c:pt idx="8">
                  <c:v>1254</c:v>
                </c:pt>
                <c:pt idx="9">
                  <c:v>1259</c:v>
                </c:pt>
                <c:pt idx="10">
                  <c:v>1264</c:v>
                </c:pt>
                <c:pt idx="11">
                  <c:v>1269</c:v>
                </c:pt>
                <c:pt idx="12">
                  <c:v>1274</c:v>
                </c:pt>
                <c:pt idx="13">
                  <c:v>1279</c:v>
                </c:pt>
                <c:pt idx="14">
                  <c:v>1284</c:v>
                </c:pt>
                <c:pt idx="15">
                  <c:v>1289</c:v>
                </c:pt>
                <c:pt idx="16">
                  <c:v>1294</c:v>
                </c:pt>
                <c:pt idx="17">
                  <c:v>1299</c:v>
                </c:pt>
                <c:pt idx="18">
                  <c:v>1304</c:v>
                </c:pt>
                <c:pt idx="19">
                  <c:v>1309</c:v>
                </c:pt>
                <c:pt idx="20">
                  <c:v>1314</c:v>
                </c:pt>
                <c:pt idx="21">
                  <c:v>1319</c:v>
                </c:pt>
                <c:pt idx="22">
                  <c:v>1324</c:v>
                </c:pt>
                <c:pt idx="23">
                  <c:v>1329</c:v>
                </c:pt>
                <c:pt idx="24">
                  <c:v>1334</c:v>
                </c:pt>
                <c:pt idx="25">
                  <c:v>1339</c:v>
                </c:pt>
                <c:pt idx="26">
                  <c:v>1344</c:v>
                </c:pt>
                <c:pt idx="27">
                  <c:v>1349</c:v>
                </c:pt>
                <c:pt idx="28">
                  <c:v>1354</c:v>
                </c:pt>
                <c:pt idx="29">
                  <c:v>1359</c:v>
                </c:pt>
                <c:pt idx="30">
                  <c:v>1364</c:v>
                </c:pt>
                <c:pt idx="31">
                  <c:v>1369</c:v>
                </c:pt>
                <c:pt idx="32">
                  <c:v>1374</c:v>
                </c:pt>
                <c:pt idx="33">
                  <c:v>1379</c:v>
                </c:pt>
                <c:pt idx="34">
                  <c:v>1384</c:v>
                </c:pt>
                <c:pt idx="35">
                  <c:v>1389</c:v>
                </c:pt>
                <c:pt idx="36">
                  <c:v>1394</c:v>
                </c:pt>
                <c:pt idx="37">
                  <c:v>1399</c:v>
                </c:pt>
                <c:pt idx="38">
                  <c:v>1404</c:v>
                </c:pt>
                <c:pt idx="39">
                  <c:v>1409</c:v>
                </c:pt>
                <c:pt idx="40">
                  <c:v>1414</c:v>
                </c:pt>
                <c:pt idx="41">
                  <c:v>1419</c:v>
                </c:pt>
                <c:pt idx="42">
                  <c:v>1424</c:v>
                </c:pt>
                <c:pt idx="43">
                  <c:v>1429</c:v>
                </c:pt>
                <c:pt idx="44">
                  <c:v>1434</c:v>
                </c:pt>
                <c:pt idx="45">
                  <c:v>1439</c:v>
                </c:pt>
                <c:pt idx="46">
                  <c:v>1444</c:v>
                </c:pt>
                <c:pt idx="47">
                  <c:v>1449</c:v>
                </c:pt>
                <c:pt idx="48">
                  <c:v>1454</c:v>
                </c:pt>
                <c:pt idx="49">
                  <c:v>1459</c:v>
                </c:pt>
                <c:pt idx="50">
                  <c:v>1464</c:v>
                </c:pt>
                <c:pt idx="51">
                  <c:v>1469</c:v>
                </c:pt>
                <c:pt idx="52">
                  <c:v>1474</c:v>
                </c:pt>
                <c:pt idx="53">
                  <c:v>1479</c:v>
                </c:pt>
                <c:pt idx="54">
                  <c:v>1484</c:v>
                </c:pt>
                <c:pt idx="55">
                  <c:v>1489</c:v>
                </c:pt>
                <c:pt idx="56">
                  <c:v>1494</c:v>
                </c:pt>
                <c:pt idx="57">
                  <c:v>1499</c:v>
                </c:pt>
                <c:pt idx="58">
                  <c:v>1504</c:v>
                </c:pt>
                <c:pt idx="59">
                  <c:v>1509</c:v>
                </c:pt>
                <c:pt idx="60">
                  <c:v>1514</c:v>
                </c:pt>
                <c:pt idx="61">
                  <c:v>1519</c:v>
                </c:pt>
                <c:pt idx="62">
                  <c:v>1524</c:v>
                </c:pt>
                <c:pt idx="63">
                  <c:v>1529</c:v>
                </c:pt>
                <c:pt idx="64">
                  <c:v>1534</c:v>
                </c:pt>
                <c:pt idx="65">
                  <c:v>1539</c:v>
                </c:pt>
                <c:pt idx="66">
                  <c:v>1544</c:v>
                </c:pt>
                <c:pt idx="67">
                  <c:v>1549</c:v>
                </c:pt>
                <c:pt idx="68">
                  <c:v>1554</c:v>
                </c:pt>
                <c:pt idx="69">
                  <c:v>1559</c:v>
                </c:pt>
                <c:pt idx="70">
                  <c:v>1564</c:v>
                </c:pt>
                <c:pt idx="71">
                  <c:v>1569</c:v>
                </c:pt>
                <c:pt idx="72">
                  <c:v>1574</c:v>
                </c:pt>
                <c:pt idx="73">
                  <c:v>1579</c:v>
                </c:pt>
                <c:pt idx="74">
                  <c:v>1584</c:v>
                </c:pt>
                <c:pt idx="75">
                  <c:v>1589</c:v>
                </c:pt>
                <c:pt idx="76">
                  <c:v>1594</c:v>
                </c:pt>
                <c:pt idx="77">
                  <c:v>1599</c:v>
                </c:pt>
                <c:pt idx="78">
                  <c:v>1604</c:v>
                </c:pt>
                <c:pt idx="79">
                  <c:v>1609</c:v>
                </c:pt>
                <c:pt idx="80">
                  <c:v>1614</c:v>
                </c:pt>
                <c:pt idx="81">
                  <c:v>1619</c:v>
                </c:pt>
                <c:pt idx="82">
                  <c:v>1624</c:v>
                </c:pt>
                <c:pt idx="83">
                  <c:v>1629</c:v>
                </c:pt>
                <c:pt idx="84">
                  <c:v>1634</c:v>
                </c:pt>
                <c:pt idx="85">
                  <c:v>1639</c:v>
                </c:pt>
                <c:pt idx="86">
                  <c:v>1644</c:v>
                </c:pt>
                <c:pt idx="87">
                  <c:v>1649</c:v>
                </c:pt>
                <c:pt idx="88">
                  <c:v>1654</c:v>
                </c:pt>
                <c:pt idx="89">
                  <c:v>1659</c:v>
                </c:pt>
                <c:pt idx="90">
                  <c:v>1664</c:v>
                </c:pt>
                <c:pt idx="91">
                  <c:v>1669</c:v>
                </c:pt>
                <c:pt idx="92">
                  <c:v>1674</c:v>
                </c:pt>
                <c:pt idx="93">
                  <c:v>1679</c:v>
                </c:pt>
                <c:pt idx="94">
                  <c:v>1684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18112"/>
        <c:axId val="184319232"/>
      </c:scatterChart>
      <c:scatterChart>
        <c:scatterStyle val="smoothMarker"/>
        <c:varyColors val="0"/>
        <c:ser>
          <c:idx val="0"/>
          <c:order val="0"/>
          <c:tx>
            <c:v>X_Si(l)</c:v>
          </c:tx>
          <c:spPr>
            <a:ln w="38100" cap="rnd">
              <a:solidFill>
                <a:srgbClr val="00B0F0">
                  <a:alpha val="70000"/>
                </a:srgbClr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38100" cap="rnd">
                <a:solidFill>
                  <a:srgbClr val="92D050">
                    <a:alpha val="70000"/>
                  </a:srgbClr>
                </a:solidFill>
                <a:round/>
              </a:ln>
              <a:effectLst/>
            </c:spPr>
          </c:dPt>
          <c:xVal>
            <c:numRef>
              <c:f>Sheet1!$C$4:$C$31</c:f>
              <c:numCache>
                <c:formatCode>0.0000_ </c:formatCode>
                <c:ptCount val="28"/>
                <c:pt idx="0">
                  <c:v>2.4782591000000001E-3</c:v>
                </c:pt>
                <c:pt idx="1">
                  <c:v>2.4882717E-3</c:v>
                </c:pt>
                <c:pt idx="2">
                  <c:v>2.3850519000000001E-2</c:v>
                </c:pt>
                <c:pt idx="3">
                  <c:v>4.8082377000000003E-2</c:v>
                </c:pt>
                <c:pt idx="4">
                  <c:v>7.5398837999999996E-2</c:v>
                </c:pt>
                <c:pt idx="5">
                  <c:v>9.8019403000000005E-2</c:v>
                </c:pt>
                <c:pt idx="6">
                  <c:v>0.12253430999999999</c:v>
                </c:pt>
                <c:pt idx="7">
                  <c:v>0.14898441000000001</c:v>
                </c:pt>
                <c:pt idx="8">
                  <c:v>0.18729772</c:v>
                </c:pt>
                <c:pt idx="9">
                  <c:v>0.21831865</c:v>
                </c:pt>
                <c:pt idx="10">
                  <c:v>0.26268997999999999</c:v>
                </c:pt>
                <c:pt idx="11">
                  <c:v>0.29817602999999998</c:v>
                </c:pt>
                <c:pt idx="12">
                  <c:v>0.33549508</c:v>
                </c:pt>
                <c:pt idx="13">
                  <c:v>0.37458201000000002</c:v>
                </c:pt>
                <c:pt idx="14">
                  <c:v>0.41536355000000003</c:v>
                </c:pt>
                <c:pt idx="15">
                  <c:v>0.45776075999999999</c:v>
                </c:pt>
                <c:pt idx="16">
                  <c:v>0.50169127999999996</c:v>
                </c:pt>
                <c:pt idx="17">
                  <c:v>0.54707132999999997</c:v>
                </c:pt>
                <c:pt idx="18">
                  <c:v>0.60968862999999995</c:v>
                </c:pt>
                <c:pt idx="19">
                  <c:v>0.65812864999999998</c:v>
                </c:pt>
                <c:pt idx="20">
                  <c:v>0.72453546000000002</c:v>
                </c:pt>
                <c:pt idx="21">
                  <c:v>0.77560907000000001</c:v>
                </c:pt>
                <c:pt idx="22">
                  <c:v>0.82769181999999997</c:v>
                </c:pt>
                <c:pt idx="23">
                  <c:v>0.89859199000000001</c:v>
                </c:pt>
                <c:pt idx="24">
                  <c:v>0.95278034</c:v>
                </c:pt>
                <c:pt idx="25">
                  <c:v>0.99999404999999997</c:v>
                </c:pt>
                <c:pt idx="26">
                  <c:v>0.99999994999999997</c:v>
                </c:pt>
                <c:pt idx="27">
                  <c:v>0.99999994999999997</c:v>
                </c:pt>
              </c:numCache>
            </c:numRef>
          </c:xVal>
          <c:yVal>
            <c:numRef>
              <c:f>Sheet1!$B$4:$B$31</c:f>
              <c:numCache>
                <c:formatCode>0.0000_ </c:formatCode>
                <c:ptCount val="28"/>
                <c:pt idx="0">
                  <c:v>1213.9065238999999</c:v>
                </c:pt>
                <c:pt idx="1">
                  <c:v>1213.9165905</c:v>
                </c:pt>
                <c:pt idx="2">
                  <c:v>1234.4926972000001</c:v>
                </c:pt>
                <c:pt idx="3">
                  <c:v>1255.964559</c:v>
                </c:pt>
                <c:pt idx="4">
                  <c:v>1278.2709362999999</c:v>
                </c:pt>
                <c:pt idx="5">
                  <c:v>1295.4995058</c:v>
                </c:pt>
                <c:pt idx="6">
                  <c:v>1313.1097494999999</c:v>
                </c:pt>
                <c:pt idx="7">
                  <c:v>1331.0551359999999</c:v>
                </c:pt>
                <c:pt idx="8">
                  <c:v>1355.4169251999999</c:v>
                </c:pt>
                <c:pt idx="9">
                  <c:v>1373.9466620999999</c:v>
                </c:pt>
                <c:pt idx="10">
                  <c:v>1398.8981831000001</c:v>
                </c:pt>
                <c:pt idx="11">
                  <c:v>1417.7301943</c:v>
                </c:pt>
                <c:pt idx="12">
                  <c:v>1436.6107950999999</c:v>
                </c:pt>
                <c:pt idx="13">
                  <c:v>1455.4963647</c:v>
                </c:pt>
                <c:pt idx="14">
                  <c:v>1474.347546</c:v>
                </c:pt>
                <c:pt idx="15">
                  <c:v>1493.1295405000001</c:v>
                </c:pt>
                <c:pt idx="16">
                  <c:v>1511.8121772</c:v>
                </c:pt>
                <c:pt idx="17">
                  <c:v>1530.3698032</c:v>
                </c:pt>
                <c:pt idx="18">
                  <c:v>1554.8824689999999</c:v>
                </c:pt>
                <c:pt idx="19">
                  <c:v>1573.0720280999999</c:v>
                </c:pt>
                <c:pt idx="20">
                  <c:v>1597.0405221999999</c:v>
                </c:pt>
                <c:pt idx="21">
                  <c:v>1614.7916482000001</c:v>
                </c:pt>
                <c:pt idx="22">
                  <c:v>1632.3424457000001</c:v>
                </c:pt>
                <c:pt idx="23">
                  <c:v>1655.4248998</c:v>
                </c:pt>
                <c:pt idx="24">
                  <c:v>1672.4950173</c:v>
                </c:pt>
                <c:pt idx="25">
                  <c:v>1686.9985985999999</c:v>
                </c:pt>
                <c:pt idx="26">
                  <c:v>1687.0003916999999</c:v>
                </c:pt>
                <c:pt idx="27">
                  <c:v>1687.0003916999999</c:v>
                </c:pt>
              </c:numCache>
            </c:numRef>
          </c:yVal>
          <c:smooth val="1"/>
        </c:ser>
        <c:ser>
          <c:idx val="1"/>
          <c:order val="1"/>
          <c:tx>
            <c:v>X_Si(s)</c:v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Sheet1!$E$4:$E$32</c:f>
              <c:numCache>
                <c:formatCode>0.0000_ </c:formatCode>
                <c:ptCount val="29"/>
                <c:pt idx="0">
                  <c:v>0.01</c:v>
                </c:pt>
                <c:pt idx="1">
                  <c:v>1.0039987E-2</c:v>
                </c:pt>
                <c:pt idx="2">
                  <c:v>8.8577740000000002E-2</c:v>
                </c:pt>
                <c:pt idx="3">
                  <c:v>0.16424588000000001</c:v>
                </c:pt>
                <c:pt idx="4">
                  <c:v>0.21898321000000001</c:v>
                </c:pt>
                <c:pt idx="5">
                  <c:v>0.28913386000000002</c:v>
                </c:pt>
                <c:pt idx="6">
                  <c:v>0.33954394999999998</c:v>
                </c:pt>
                <c:pt idx="7">
                  <c:v>0.38801885000000003</c:v>
                </c:pt>
                <c:pt idx="8">
                  <c:v>0.44960554000000003</c:v>
                </c:pt>
                <c:pt idx="9">
                  <c:v>0.49350960999999999</c:v>
                </c:pt>
                <c:pt idx="10">
                  <c:v>0.53547487999999999</c:v>
                </c:pt>
                <c:pt idx="11">
                  <c:v>0.57553750999999997</c:v>
                </c:pt>
                <c:pt idx="12">
                  <c:v>0.62608317999999996</c:v>
                </c:pt>
                <c:pt idx="13">
                  <c:v>0.66192125000000002</c:v>
                </c:pt>
                <c:pt idx="14">
                  <c:v>0.69606471000000003</c:v>
                </c:pt>
                <c:pt idx="15">
                  <c:v>0.72859249999999998</c:v>
                </c:pt>
                <c:pt idx="16">
                  <c:v>0.75958698000000002</c:v>
                </c:pt>
                <c:pt idx="17">
                  <c:v>0.78913193000000004</c:v>
                </c:pt>
                <c:pt idx="18">
                  <c:v>0.82641463000000004</c:v>
                </c:pt>
                <c:pt idx="19">
                  <c:v>0.85289961000000003</c:v>
                </c:pt>
                <c:pt idx="20" formatCode="0.00E+00">
                  <c:v>0.87820609000000005</c:v>
                </c:pt>
                <c:pt idx="21">
                  <c:v>0.90240922999999995</c:v>
                </c:pt>
                <c:pt idx="22">
                  <c:v>0.92558032999999995</c:v>
                </c:pt>
                <c:pt idx="23">
                  <c:v>0.94778667000000005</c:v>
                </c:pt>
                <c:pt idx="24">
                  <c:v>0.96909137999999995</c:v>
                </c:pt>
                <c:pt idx="25">
                  <c:v>0.98955346</c:v>
                </c:pt>
                <c:pt idx="26">
                  <c:v>0.99989552000000004</c:v>
                </c:pt>
                <c:pt idx="27">
                  <c:v>0.99999987999999995</c:v>
                </c:pt>
                <c:pt idx="28">
                  <c:v>0.99999998000000001</c:v>
                </c:pt>
              </c:numCache>
            </c:numRef>
          </c:xVal>
          <c:yVal>
            <c:numRef>
              <c:f>Sheet1!$D$4:$D$32</c:f>
              <c:numCache>
                <c:formatCode>0.0000_ </c:formatCode>
                <c:ptCount val="29"/>
                <c:pt idx="0">
                  <c:v>1213.9065238999999</c:v>
                </c:pt>
                <c:pt idx="1">
                  <c:v>1213.9165905</c:v>
                </c:pt>
                <c:pt idx="2">
                  <c:v>1234.4926972000001</c:v>
                </c:pt>
                <c:pt idx="3">
                  <c:v>1255.964559</c:v>
                </c:pt>
                <c:pt idx="4">
                  <c:v>1272.6202721</c:v>
                </c:pt>
                <c:pt idx="5">
                  <c:v>1295.4995058</c:v>
                </c:pt>
                <c:pt idx="6">
                  <c:v>1313.1097494999999</c:v>
                </c:pt>
                <c:pt idx="7">
                  <c:v>1331.0551359999999</c:v>
                </c:pt>
                <c:pt idx="8">
                  <c:v>1355.4169251999999</c:v>
                </c:pt>
                <c:pt idx="9">
                  <c:v>1373.9466620999999</c:v>
                </c:pt>
                <c:pt idx="10">
                  <c:v>1392.6397320999999</c:v>
                </c:pt>
                <c:pt idx="11">
                  <c:v>1411.4451905000001</c:v>
                </c:pt>
                <c:pt idx="12">
                  <c:v>1436.6107950999999</c:v>
                </c:pt>
                <c:pt idx="13">
                  <c:v>1455.4963647</c:v>
                </c:pt>
                <c:pt idx="14">
                  <c:v>1474.347546</c:v>
                </c:pt>
                <c:pt idx="15">
                  <c:v>1493.1295405000001</c:v>
                </c:pt>
                <c:pt idx="16">
                  <c:v>1511.8121772</c:v>
                </c:pt>
                <c:pt idx="17">
                  <c:v>1530.3698032</c:v>
                </c:pt>
                <c:pt idx="18">
                  <c:v>1554.8824689999999</c:v>
                </c:pt>
                <c:pt idx="19">
                  <c:v>1573.0720280999999</c:v>
                </c:pt>
                <c:pt idx="20">
                  <c:v>1591.0799887000001</c:v>
                </c:pt>
                <c:pt idx="21">
                  <c:v>1608.8965995999999</c:v>
                </c:pt>
                <c:pt idx="22">
                  <c:v>1626.5147377000001</c:v>
                </c:pt>
                <c:pt idx="23">
                  <c:v>1643.9295339</c:v>
                </c:pt>
                <c:pt idx="24">
                  <c:v>1661.1380285</c:v>
                </c:pt>
                <c:pt idx="25">
                  <c:v>1678.1388614</c:v>
                </c:pt>
                <c:pt idx="26">
                  <c:v>1686.9111599</c:v>
                </c:pt>
                <c:pt idx="27">
                  <c:v>1687.0003062999999</c:v>
                </c:pt>
                <c:pt idx="28">
                  <c:v>1687.0003916999999</c:v>
                </c:pt>
              </c:numCache>
            </c:numRef>
          </c:yVal>
          <c:smooth val="1"/>
        </c:ser>
        <c:ser>
          <c:idx val="3"/>
          <c:order val="3"/>
          <c:tx>
            <c:v>X_Si(s)calculator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FF0000">
                  <a:alpha val="7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Sheet1!$I$4:$I$98</c:f>
              <c:numCache>
                <c:formatCode>0.0000_);[Red]\(0.0000\)</c:formatCode>
                <c:ptCount val="95"/>
                <c:pt idx="0">
                  <c:v>1.04E-2</c:v>
                </c:pt>
                <c:pt idx="1">
                  <c:v>0.03</c:v>
                </c:pt>
                <c:pt idx="2">
                  <c:v>4.9299999999999997E-2</c:v>
                </c:pt>
                <c:pt idx="3">
                  <c:v>6.8199999999999997E-2</c:v>
                </c:pt>
                <c:pt idx="4">
                  <c:v>8.6800000000000002E-2</c:v>
                </c:pt>
                <c:pt idx="5">
                  <c:v>0.105</c:v>
                </c:pt>
                <c:pt idx="6">
                  <c:v>0.12280000000000001</c:v>
                </c:pt>
                <c:pt idx="7">
                  <c:v>0.1404</c:v>
                </c:pt>
                <c:pt idx="8">
                  <c:v>0.15759999999999999</c:v>
                </c:pt>
                <c:pt idx="9">
                  <c:v>0.17449999999999999</c:v>
                </c:pt>
                <c:pt idx="10">
                  <c:v>0.19109999999999999</c:v>
                </c:pt>
                <c:pt idx="11">
                  <c:v>0.2074</c:v>
                </c:pt>
                <c:pt idx="12">
                  <c:v>0.22339999999999999</c:v>
                </c:pt>
                <c:pt idx="13">
                  <c:v>0.23910000000000001</c:v>
                </c:pt>
                <c:pt idx="14">
                  <c:v>0.25459999999999999</c:v>
                </c:pt>
                <c:pt idx="15">
                  <c:v>0.26979999999999998</c:v>
                </c:pt>
                <c:pt idx="16">
                  <c:v>0.28470000000000001</c:v>
                </c:pt>
                <c:pt idx="17">
                  <c:v>0.2994</c:v>
                </c:pt>
                <c:pt idx="18">
                  <c:v>0.31380000000000002</c:v>
                </c:pt>
                <c:pt idx="19">
                  <c:v>0.32800000000000001</c:v>
                </c:pt>
                <c:pt idx="20">
                  <c:v>0.34200000000000003</c:v>
                </c:pt>
                <c:pt idx="21">
                  <c:v>0.35580000000000001</c:v>
                </c:pt>
                <c:pt idx="22">
                  <c:v>0.36930000000000002</c:v>
                </c:pt>
                <c:pt idx="23">
                  <c:v>0.3826</c:v>
                </c:pt>
                <c:pt idx="24">
                  <c:v>0.3957</c:v>
                </c:pt>
                <c:pt idx="25">
                  <c:v>0.40860000000000002</c:v>
                </c:pt>
                <c:pt idx="26">
                  <c:v>0.42130000000000001</c:v>
                </c:pt>
                <c:pt idx="27">
                  <c:v>0.43380000000000002</c:v>
                </c:pt>
                <c:pt idx="28">
                  <c:v>0.44619999999999999</c:v>
                </c:pt>
                <c:pt idx="29">
                  <c:v>0.45829999999999999</c:v>
                </c:pt>
                <c:pt idx="30">
                  <c:v>0.47020000000000001</c:v>
                </c:pt>
                <c:pt idx="31">
                  <c:v>0.48199999999999998</c:v>
                </c:pt>
                <c:pt idx="32">
                  <c:v>0.49359999999999998</c:v>
                </c:pt>
                <c:pt idx="33">
                  <c:v>0.50509999999999999</c:v>
                </c:pt>
                <c:pt idx="34">
                  <c:v>0.51639999999999997</c:v>
                </c:pt>
                <c:pt idx="35">
                  <c:v>0.52749999999999997</c:v>
                </c:pt>
                <c:pt idx="36">
                  <c:v>0.53849999999999998</c:v>
                </c:pt>
                <c:pt idx="37">
                  <c:v>0.54930000000000001</c:v>
                </c:pt>
                <c:pt idx="38">
                  <c:v>0.55989999999999995</c:v>
                </c:pt>
                <c:pt idx="39">
                  <c:v>0.57050000000000001</c:v>
                </c:pt>
                <c:pt idx="40">
                  <c:v>0.58079999999999998</c:v>
                </c:pt>
                <c:pt idx="41">
                  <c:v>0.59109999999999996</c:v>
                </c:pt>
                <c:pt idx="42">
                  <c:v>0.60119999999999996</c:v>
                </c:pt>
                <c:pt idx="43">
                  <c:v>0.61119999999999997</c:v>
                </c:pt>
                <c:pt idx="44">
                  <c:v>0.621</c:v>
                </c:pt>
                <c:pt idx="45">
                  <c:v>0.63070000000000004</c:v>
                </c:pt>
                <c:pt idx="46">
                  <c:v>0.64029999999999998</c:v>
                </c:pt>
                <c:pt idx="47">
                  <c:v>0.64980000000000004</c:v>
                </c:pt>
                <c:pt idx="48">
                  <c:v>0.65920000000000001</c:v>
                </c:pt>
                <c:pt idx="49">
                  <c:v>0.66839999999999999</c:v>
                </c:pt>
                <c:pt idx="50">
                  <c:v>0.67749999999999999</c:v>
                </c:pt>
                <c:pt idx="51">
                  <c:v>0.6865</c:v>
                </c:pt>
                <c:pt idx="52">
                  <c:v>0.69550000000000001</c:v>
                </c:pt>
                <c:pt idx="53">
                  <c:v>0.70430000000000004</c:v>
                </c:pt>
                <c:pt idx="54">
                  <c:v>0.71299999999999997</c:v>
                </c:pt>
                <c:pt idx="55">
                  <c:v>0.72160000000000002</c:v>
                </c:pt>
                <c:pt idx="56">
                  <c:v>0.73009999999999997</c:v>
                </c:pt>
                <c:pt idx="57">
                  <c:v>0.73850000000000005</c:v>
                </c:pt>
                <c:pt idx="58">
                  <c:v>0.74680000000000002</c:v>
                </c:pt>
                <c:pt idx="59">
                  <c:v>0.755</c:v>
                </c:pt>
                <c:pt idx="60">
                  <c:v>0.7631</c:v>
                </c:pt>
                <c:pt idx="61">
                  <c:v>0.7712</c:v>
                </c:pt>
                <c:pt idx="62">
                  <c:v>0.77910000000000001</c:v>
                </c:pt>
                <c:pt idx="63">
                  <c:v>0.78700000000000003</c:v>
                </c:pt>
                <c:pt idx="64">
                  <c:v>0.79479999999999995</c:v>
                </c:pt>
                <c:pt idx="65">
                  <c:v>0.80249999999999999</c:v>
                </c:pt>
                <c:pt idx="66">
                  <c:v>0.81010000000000004</c:v>
                </c:pt>
                <c:pt idx="67">
                  <c:v>0.81759999999999999</c:v>
                </c:pt>
                <c:pt idx="68">
                  <c:v>0.82509999999999994</c:v>
                </c:pt>
                <c:pt idx="69">
                  <c:v>0.83250000000000002</c:v>
                </c:pt>
                <c:pt idx="70">
                  <c:v>0.83979999999999999</c:v>
                </c:pt>
                <c:pt idx="71">
                  <c:v>0.84709999999999996</c:v>
                </c:pt>
                <c:pt idx="72">
                  <c:v>0.85419999999999996</c:v>
                </c:pt>
                <c:pt idx="73">
                  <c:v>0.86129999999999995</c:v>
                </c:pt>
                <c:pt idx="74">
                  <c:v>0.86839999999999995</c:v>
                </c:pt>
                <c:pt idx="75">
                  <c:v>0.87529999999999997</c:v>
                </c:pt>
                <c:pt idx="76">
                  <c:v>0.88219999999999998</c:v>
                </c:pt>
                <c:pt idx="77">
                  <c:v>0.8891</c:v>
                </c:pt>
                <c:pt idx="78">
                  <c:v>0.89580000000000004</c:v>
                </c:pt>
                <c:pt idx="79">
                  <c:v>0.90259999999999996</c:v>
                </c:pt>
                <c:pt idx="80">
                  <c:v>0.90920000000000001</c:v>
                </c:pt>
                <c:pt idx="81">
                  <c:v>0.91579999999999995</c:v>
                </c:pt>
                <c:pt idx="82">
                  <c:v>0.92230000000000001</c:v>
                </c:pt>
                <c:pt idx="83">
                  <c:v>0.92879999999999996</c:v>
                </c:pt>
                <c:pt idx="84">
                  <c:v>0.93520000000000003</c:v>
                </c:pt>
                <c:pt idx="85">
                  <c:v>0.94159999999999999</c:v>
                </c:pt>
                <c:pt idx="86">
                  <c:v>0.94789999999999996</c:v>
                </c:pt>
                <c:pt idx="87">
                  <c:v>0.95409999999999995</c:v>
                </c:pt>
                <c:pt idx="88">
                  <c:v>0.96030000000000004</c:v>
                </c:pt>
                <c:pt idx="89">
                  <c:v>0.96650000000000003</c:v>
                </c:pt>
                <c:pt idx="90">
                  <c:v>0.97260000000000002</c:v>
                </c:pt>
                <c:pt idx="91">
                  <c:v>0.97860000000000003</c:v>
                </c:pt>
                <c:pt idx="92">
                  <c:v>0.98460000000000003</c:v>
                </c:pt>
                <c:pt idx="93">
                  <c:v>0.99060000000000004</c:v>
                </c:pt>
                <c:pt idx="94">
                  <c:v>0.99650000000000005</c:v>
                </c:pt>
              </c:numCache>
            </c:numRef>
          </c:xVal>
          <c:yVal>
            <c:numRef>
              <c:f>Sheet1!$G$4:$G$98</c:f>
              <c:numCache>
                <c:formatCode>0.0000_);[Red]\(0.0000\)</c:formatCode>
                <c:ptCount val="95"/>
                <c:pt idx="0">
                  <c:v>1214</c:v>
                </c:pt>
                <c:pt idx="1">
                  <c:v>1219</c:v>
                </c:pt>
                <c:pt idx="2">
                  <c:v>1224</c:v>
                </c:pt>
                <c:pt idx="3">
                  <c:v>1229</c:v>
                </c:pt>
                <c:pt idx="4">
                  <c:v>1234</c:v>
                </c:pt>
                <c:pt idx="5">
                  <c:v>1239</c:v>
                </c:pt>
                <c:pt idx="6">
                  <c:v>1244</c:v>
                </c:pt>
                <c:pt idx="7">
                  <c:v>1249</c:v>
                </c:pt>
                <c:pt idx="8">
                  <c:v>1254</c:v>
                </c:pt>
                <c:pt idx="9">
                  <c:v>1259</c:v>
                </c:pt>
                <c:pt idx="10">
                  <c:v>1264</c:v>
                </c:pt>
                <c:pt idx="11">
                  <c:v>1269</c:v>
                </c:pt>
                <c:pt idx="12">
                  <c:v>1274</c:v>
                </c:pt>
                <c:pt idx="13">
                  <c:v>1279</c:v>
                </c:pt>
                <c:pt idx="14">
                  <c:v>1284</c:v>
                </c:pt>
                <c:pt idx="15">
                  <c:v>1289</c:v>
                </c:pt>
                <c:pt idx="16">
                  <c:v>1294</c:v>
                </c:pt>
                <c:pt idx="17">
                  <c:v>1299</c:v>
                </c:pt>
                <c:pt idx="18">
                  <c:v>1304</c:v>
                </c:pt>
                <c:pt idx="19">
                  <c:v>1309</c:v>
                </c:pt>
                <c:pt idx="20">
                  <c:v>1314</c:v>
                </c:pt>
                <c:pt idx="21">
                  <c:v>1319</c:v>
                </c:pt>
                <c:pt idx="22">
                  <c:v>1324</c:v>
                </c:pt>
                <c:pt idx="23">
                  <c:v>1329</c:v>
                </c:pt>
                <c:pt idx="24">
                  <c:v>1334</c:v>
                </c:pt>
                <c:pt idx="25">
                  <c:v>1339</c:v>
                </c:pt>
                <c:pt idx="26">
                  <c:v>1344</c:v>
                </c:pt>
                <c:pt idx="27">
                  <c:v>1349</c:v>
                </c:pt>
                <c:pt idx="28">
                  <c:v>1354</c:v>
                </c:pt>
                <c:pt idx="29">
                  <c:v>1359</c:v>
                </c:pt>
                <c:pt idx="30">
                  <c:v>1364</c:v>
                </c:pt>
                <c:pt idx="31">
                  <c:v>1369</c:v>
                </c:pt>
                <c:pt idx="32">
                  <c:v>1374</c:v>
                </c:pt>
                <c:pt idx="33">
                  <c:v>1379</c:v>
                </c:pt>
                <c:pt idx="34">
                  <c:v>1384</c:v>
                </c:pt>
                <c:pt idx="35">
                  <c:v>1389</c:v>
                </c:pt>
                <c:pt idx="36">
                  <c:v>1394</c:v>
                </c:pt>
                <c:pt idx="37">
                  <c:v>1399</c:v>
                </c:pt>
                <c:pt idx="38">
                  <c:v>1404</c:v>
                </c:pt>
                <c:pt idx="39">
                  <c:v>1409</c:v>
                </c:pt>
                <c:pt idx="40">
                  <c:v>1414</c:v>
                </c:pt>
                <c:pt idx="41">
                  <c:v>1419</c:v>
                </c:pt>
                <c:pt idx="42">
                  <c:v>1424</c:v>
                </c:pt>
                <c:pt idx="43">
                  <c:v>1429</c:v>
                </c:pt>
                <c:pt idx="44">
                  <c:v>1434</c:v>
                </c:pt>
                <c:pt idx="45">
                  <c:v>1439</c:v>
                </c:pt>
                <c:pt idx="46">
                  <c:v>1444</c:v>
                </c:pt>
                <c:pt idx="47">
                  <c:v>1449</c:v>
                </c:pt>
                <c:pt idx="48">
                  <c:v>1454</c:v>
                </c:pt>
                <c:pt idx="49">
                  <c:v>1459</c:v>
                </c:pt>
                <c:pt idx="50">
                  <c:v>1464</c:v>
                </c:pt>
                <c:pt idx="51">
                  <c:v>1469</c:v>
                </c:pt>
                <c:pt idx="52">
                  <c:v>1474</c:v>
                </c:pt>
                <c:pt idx="53">
                  <c:v>1479</c:v>
                </c:pt>
                <c:pt idx="54">
                  <c:v>1484</c:v>
                </c:pt>
                <c:pt idx="55">
                  <c:v>1489</c:v>
                </c:pt>
                <c:pt idx="56">
                  <c:v>1494</c:v>
                </c:pt>
                <c:pt idx="57">
                  <c:v>1499</c:v>
                </c:pt>
                <c:pt idx="58">
                  <c:v>1504</c:v>
                </c:pt>
                <c:pt idx="59">
                  <c:v>1509</c:v>
                </c:pt>
                <c:pt idx="60">
                  <c:v>1514</c:v>
                </c:pt>
                <c:pt idx="61">
                  <c:v>1519</c:v>
                </c:pt>
                <c:pt idx="62">
                  <c:v>1524</c:v>
                </c:pt>
                <c:pt idx="63">
                  <c:v>1529</c:v>
                </c:pt>
                <c:pt idx="64">
                  <c:v>1534</c:v>
                </c:pt>
                <c:pt idx="65">
                  <c:v>1539</c:v>
                </c:pt>
                <c:pt idx="66">
                  <c:v>1544</c:v>
                </c:pt>
                <c:pt idx="67">
                  <c:v>1549</c:v>
                </c:pt>
                <c:pt idx="68">
                  <c:v>1554</c:v>
                </c:pt>
                <c:pt idx="69">
                  <c:v>1559</c:v>
                </c:pt>
                <c:pt idx="70">
                  <c:v>1564</c:v>
                </c:pt>
                <c:pt idx="71">
                  <c:v>1569</c:v>
                </c:pt>
                <c:pt idx="72">
                  <c:v>1574</c:v>
                </c:pt>
                <c:pt idx="73">
                  <c:v>1579</c:v>
                </c:pt>
                <c:pt idx="74">
                  <c:v>1584</c:v>
                </c:pt>
                <c:pt idx="75">
                  <c:v>1589</c:v>
                </c:pt>
                <c:pt idx="76">
                  <c:v>1594</c:v>
                </c:pt>
                <c:pt idx="77">
                  <c:v>1599</c:v>
                </c:pt>
                <c:pt idx="78">
                  <c:v>1604</c:v>
                </c:pt>
                <c:pt idx="79">
                  <c:v>1609</c:v>
                </c:pt>
                <c:pt idx="80">
                  <c:v>1614</c:v>
                </c:pt>
                <c:pt idx="81">
                  <c:v>1619</c:v>
                </c:pt>
                <c:pt idx="82">
                  <c:v>1624</c:v>
                </c:pt>
                <c:pt idx="83">
                  <c:v>1629</c:v>
                </c:pt>
                <c:pt idx="84">
                  <c:v>1634</c:v>
                </c:pt>
                <c:pt idx="85">
                  <c:v>1639</c:v>
                </c:pt>
                <c:pt idx="86">
                  <c:v>1644</c:v>
                </c:pt>
                <c:pt idx="87">
                  <c:v>1649</c:v>
                </c:pt>
                <c:pt idx="88">
                  <c:v>1654</c:v>
                </c:pt>
                <c:pt idx="89">
                  <c:v>1659</c:v>
                </c:pt>
                <c:pt idx="90">
                  <c:v>1664</c:v>
                </c:pt>
                <c:pt idx="91">
                  <c:v>1669</c:v>
                </c:pt>
                <c:pt idx="92">
                  <c:v>1674</c:v>
                </c:pt>
                <c:pt idx="93">
                  <c:v>1679</c:v>
                </c:pt>
                <c:pt idx="94">
                  <c:v>1684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18112"/>
        <c:axId val="184319232"/>
      </c:scatterChart>
      <c:valAx>
        <c:axId val="1843181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800" b="0" i="0">
                    <a:effectLst/>
                  </a:rPr>
                  <a:t>𝑥_𝑆𝑖</a:t>
                </a:r>
                <a:endParaRPr lang="ko-KR" altLang="ko-KR">
                  <a:effectLst/>
                </a:endParaRPr>
              </a:p>
            </c:rich>
          </c:tx>
          <c:layout>
            <c:manualLayout>
              <c:xMode val="edge"/>
              <c:yMode val="edge"/>
              <c:x val="0.47646664425110469"/>
              <c:y val="0.9295405141664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00_);[Red]\(0.00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4319232"/>
        <c:crosses val="autoZero"/>
        <c:crossBetween val="midCat"/>
      </c:valAx>
      <c:valAx>
        <c:axId val="184319232"/>
        <c:scaling>
          <c:orientation val="minMax"/>
          <c:max val="1700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Temperature(K)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00_);[Red]\(0.00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431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239D-8EAB-4675-960D-33BF23570D9B}" type="datetimeFigureOut">
              <a:rPr lang="ko-KR" altLang="en-US" smtClean="0"/>
              <a:pPr/>
              <a:t>2013-10-07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52FD-702A-4F63-9E0D-640FECA2C3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3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E419-3DBD-4114-8239-FD00F4B4DADF}" type="datetimeFigureOut">
              <a:rPr lang="ko-KR" altLang="en-US" smtClean="0"/>
              <a:pPr/>
              <a:t>2013-10-07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E419-3DBD-4114-8239-FD00F4B4DADF}" type="datetimeFigureOut">
              <a:rPr lang="ko-KR" altLang="en-US" smtClean="0"/>
              <a:pPr/>
              <a:t>2013-10-07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0" r:id="rId9"/>
    <p:sldLayoutId id="2147483661" r:id="rId10"/>
    <p:sldLayoutId id="2147483663" r:id="rId11"/>
    <p:sldLayoutId id="2147483664" r:id="rId12"/>
    <p:sldLayoutId id="214748364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522920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pc="-20" dirty="0" smtClean="0">
                <a:solidFill>
                  <a:schemeClr val="bg1"/>
                </a:solidFill>
                <a:latin typeface="+mn-ea"/>
              </a:rPr>
              <a:t>20100096 </a:t>
            </a:r>
            <a:r>
              <a:rPr lang="ko-KR" altLang="en-US" spc="-20" dirty="0" smtClean="0">
                <a:solidFill>
                  <a:schemeClr val="bg1"/>
                </a:solidFill>
                <a:latin typeface="+mn-ea"/>
              </a:rPr>
              <a:t>윤재익</a:t>
            </a:r>
            <a:endParaRPr lang="en-US" altLang="ko-KR" spc="-2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34481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6800" b="0" spc="-1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Homework</a:t>
            </a:r>
            <a:r>
              <a:rPr lang="en-US" altLang="ko-KR" sz="6800" b="0" spc="-100" dirty="0" smtClean="0">
                <a:solidFill>
                  <a:schemeClr val="bg1"/>
                </a:solidFill>
                <a:latin typeface="+mn-ea"/>
                <a:ea typeface="+mn-ea"/>
              </a:rPr>
              <a:t> #5</a:t>
            </a:r>
            <a:endParaRPr lang="en-US" altLang="ko-KR" sz="6800" b="0" spc="-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96752"/>
            <a:ext cx="4968552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200" b="0" spc="0" dirty="0" smtClean="0">
                <a:solidFill>
                  <a:schemeClr val="bg1"/>
                </a:solidFill>
                <a:latin typeface="+mn-ea"/>
                <a:ea typeface="+mn-ea"/>
              </a:rPr>
              <a:t>AMSE318 </a:t>
            </a:r>
            <a:r>
              <a:rPr lang="ko-KR" altLang="en-US" sz="2200" b="0" spc="0" dirty="0" smtClean="0">
                <a:solidFill>
                  <a:schemeClr val="bg1"/>
                </a:solidFill>
                <a:latin typeface="+mn-ea"/>
                <a:ea typeface="+mn-ea"/>
              </a:rPr>
              <a:t>재료수치해석</a:t>
            </a:r>
            <a:endParaRPr lang="en-US" altLang="ko-KR" sz="2200" b="0" spc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4.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63" y="1240105"/>
            <a:ext cx="3400084" cy="52210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240105"/>
            <a:ext cx="3192218" cy="528337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253363" y="1484784"/>
            <a:ext cx="3420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09005" y="1349112"/>
            <a:ext cx="134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CMD</a:t>
            </a:r>
            <a:r>
              <a:rPr lang="ko-KR" altLang="en-US" dirty="0" smtClean="0"/>
              <a:t>창 출력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6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5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4.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3" y="1333440"/>
            <a:ext cx="2703180" cy="5144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13334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Graph</a:t>
            </a:r>
            <a:r>
              <a:rPr lang="ko-KR" altLang="en-US" dirty="0" smtClean="0"/>
              <a:t>를 그리기 위해 </a:t>
            </a:r>
            <a:r>
              <a:rPr lang="en-US" altLang="ko-KR" dirty="0" smtClean="0"/>
              <a:t>TEXT I/O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5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4.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22788"/>
              </p:ext>
            </p:extLst>
          </p:nvPr>
        </p:nvGraphicFramePr>
        <p:xfrm>
          <a:off x="1331640" y="1164767"/>
          <a:ext cx="6120680" cy="529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7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" y="-14933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728431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4.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98290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Non-linear Equation</a:t>
            </a:r>
            <a:r>
              <a:rPr lang="ko-KR" altLang="en-US" dirty="0" smtClean="0"/>
              <a:t>의 경우 </a:t>
            </a:r>
            <a:r>
              <a:rPr lang="en-US" altLang="ko-KR" dirty="0" smtClean="0"/>
              <a:t>linear Equation</a:t>
            </a:r>
            <a:r>
              <a:rPr lang="ko-KR" altLang="en-US" dirty="0" smtClean="0"/>
              <a:t>에 비해 초기값 설정이 중요하다는 것을 </a:t>
            </a:r>
            <a:r>
              <a:rPr lang="ko-KR" altLang="en-US" dirty="0" smtClean="0"/>
              <a:t>알 수 있었다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502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2933992"/>
            <a:ext cx="7344816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/>
            <a:r>
              <a:rPr lang="en-US" altLang="ko-KR" sz="5000" b="0" spc="-100" dirty="0" smtClean="0">
                <a:solidFill>
                  <a:schemeClr val="bg1"/>
                </a:solidFill>
                <a:latin typeface="Times New Roman" panose="02020603050405020304" pitchFamily="18" charset="0"/>
                <a:ea typeface="나눔손글씨 펜" pitchFamily="66" charset="-127"/>
                <a:cs typeface="Times New Roman" panose="02020603050405020304" pitchFamily="18" charset="0"/>
              </a:rPr>
              <a:t>Thanks for Listening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hn\바탕 화면\메모장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3000" b="0" spc="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목차</a:t>
            </a:r>
            <a:endParaRPr lang="en-US" altLang="ko-KR" sz="3000" b="0" spc="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38629"/>
            <a:ext cx="56981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457200" indent="-457200">
              <a:buAutoNum type="arabicPeriod"/>
            </a:pPr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Problem</a:t>
            </a:r>
          </a:p>
          <a:p>
            <a:pPr marL="457200" indent="-457200">
              <a:buFontTx/>
              <a:buAutoNum type="arabicPeriod"/>
            </a:pPr>
            <a:r>
              <a:rPr lang="en-US" altLang="ko-KR" sz="2400" b="0" spc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Solving method</a:t>
            </a:r>
          </a:p>
          <a:p>
            <a:pPr marL="457200" indent="-457200">
              <a:buAutoNum type="arabicPeriod"/>
            </a:pPr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Flowchart</a:t>
            </a:r>
          </a:p>
          <a:p>
            <a:pPr marL="457200" indent="-457200">
              <a:buAutoNum type="arabicPeriod"/>
            </a:pPr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Code</a:t>
            </a:r>
          </a:p>
          <a:p>
            <a:pPr marL="457200" indent="-457200">
              <a:buAutoNum type="arabicPeriod"/>
            </a:pPr>
            <a:r>
              <a:rPr lang="en-US" altLang="ko-KR" sz="2400" b="0" spc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Result</a:t>
            </a:r>
          </a:p>
          <a:p>
            <a:pPr marL="457200" indent="-457200">
              <a:buAutoNum type="arabicPeriod"/>
            </a:pPr>
            <a:endParaRPr lang="en-US" altLang="ko-KR" sz="2400" b="0" spc="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1. Problem</a:t>
            </a:r>
            <a:endParaRPr lang="en-US" altLang="ko-KR" sz="3000" b="0" spc="0" dirty="0">
              <a:solidFill>
                <a:schemeClr val="accent1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484784"/>
            <a:ext cx="3604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주어진 </a:t>
            </a:r>
            <a:r>
              <a:rPr lang="en-US" altLang="ko-KR" dirty="0" smtClean="0"/>
              <a:t>Gibbs Energy </a:t>
            </a:r>
            <a:r>
              <a:rPr lang="ko-KR" altLang="en-US" dirty="0" smtClean="0"/>
              <a:t>식을 이용하여 </a:t>
            </a:r>
            <a:r>
              <a:rPr lang="en-US" altLang="ko-KR" dirty="0" err="1" smtClean="0"/>
              <a:t>Ge</a:t>
            </a:r>
            <a:r>
              <a:rPr lang="en-US" altLang="ko-KR" dirty="0" smtClean="0"/>
              <a:t>-Si 2</a:t>
            </a:r>
            <a:r>
              <a:rPr lang="ko-KR" altLang="en-US" dirty="0" err="1" smtClean="0"/>
              <a:t>원계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상태도를</a:t>
            </a:r>
            <a:r>
              <a:rPr lang="ko-KR" altLang="en-US" dirty="0" smtClean="0"/>
              <a:t> 계산으로 완성하시오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고상 </a:t>
            </a:r>
            <a:r>
              <a:rPr lang="en-US" altLang="ko-KR" dirty="0" smtClean="0"/>
              <a:t>(Diamond </a:t>
            </a:r>
            <a:r>
              <a:rPr lang="ko-KR" altLang="en-US" dirty="0" smtClean="0"/>
              <a:t>구조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액상 모두에 대해 </a:t>
            </a:r>
            <a:r>
              <a:rPr lang="en-US" altLang="ko-KR" dirty="0" smtClean="0"/>
              <a:t>ideal solution</a:t>
            </a:r>
            <a:r>
              <a:rPr lang="ko-KR" altLang="en-US" dirty="0" smtClean="0"/>
              <a:t>을 가정하시오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Picture 4" descr="D:\작업중인 폴더\재료수치해석\hw4\ppt\00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36" y="2597429"/>
            <a:ext cx="2992660" cy="8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305" y="1484784"/>
            <a:ext cx="3899576" cy="357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2. </a:t>
            </a:r>
            <a:r>
              <a:rPr lang="en-US" altLang="ko-KR" sz="3200" b="0" spc="0" dirty="0">
                <a:solidFill>
                  <a:schemeClr val="accent1"/>
                </a:solidFill>
                <a:latin typeface="+mn-ea"/>
              </a:rPr>
              <a:t>Solving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484784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고상</a:t>
            </a:r>
            <a:r>
              <a:rPr lang="en-US" altLang="ko-KR" dirty="0" smtClean="0"/>
              <a:t>-</a:t>
            </a:r>
            <a:r>
              <a:rPr lang="ko-KR" altLang="en-US" dirty="0" smtClean="0"/>
              <a:t>액상 평형일 조건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r>
              <a:rPr lang="en-US" altLang="ko-KR" dirty="0" smtClean="0"/>
              <a:t>-&gt;                   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이상용액에서</a:t>
            </a:r>
            <a:r>
              <a:rPr lang="en-US" altLang="ko-KR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4713"/>
            <a:ext cx="1152128" cy="4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61316"/>
            <a:ext cx="1260140" cy="42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D:\작업중인 폴더\재료수치해석\hw4\ppt\0001600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974502"/>
            <a:ext cx="5040560" cy="9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작업중인 폴더\재료수치해석\hw4\ppt\0001700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00497"/>
            <a:ext cx="5560087" cy="109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2. </a:t>
            </a:r>
            <a:r>
              <a:rPr lang="en-US" altLang="ko-KR" sz="3200" b="0" spc="0" dirty="0">
                <a:solidFill>
                  <a:schemeClr val="accent1"/>
                </a:solidFill>
                <a:latin typeface="+mn-ea"/>
              </a:rPr>
              <a:t>Solving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4847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Non-linear equation system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Solution</a:t>
            </a:r>
            <a:r>
              <a:rPr lang="ko-KR" altLang="en-US" dirty="0" smtClean="0"/>
              <a:t>은</a:t>
            </a:r>
            <a:r>
              <a:rPr lang="en-US" altLang="ko-KR" dirty="0"/>
              <a:t> </a:t>
            </a:r>
            <a:r>
              <a:rPr lang="ko-KR" altLang="en-US" dirty="0" smtClean="0"/>
              <a:t>다음과 같이 구한다</a:t>
            </a:r>
            <a:r>
              <a:rPr lang="en-US" altLang="ko-KR" dirty="0" smtClean="0"/>
              <a:t>. (Newton method)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256094"/>
            <a:ext cx="2657902" cy="275708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286000"/>
            <a:ext cx="3562350" cy="2727176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7" y="5168061"/>
            <a:ext cx="427942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9" y="5707856"/>
            <a:ext cx="4932040" cy="3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44" y="5081680"/>
            <a:ext cx="2448272" cy="13057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71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50623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3. Flowchart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693566" y="1821762"/>
            <a:ext cx="3251796" cy="3259251"/>
            <a:chOff x="1180000" y="1257969"/>
            <a:chExt cx="3251796" cy="3259251"/>
          </a:xfrm>
        </p:grpSpPr>
        <p:sp>
          <p:nvSpPr>
            <p:cNvPr id="3" name="TextBox 2"/>
            <p:cNvSpPr txBox="1"/>
            <p:nvPr/>
          </p:nvSpPr>
          <p:spPr>
            <a:xfrm>
              <a:off x="1187624" y="1257969"/>
              <a:ext cx="3240360" cy="3693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Main</a:t>
              </a:r>
              <a:endParaRPr lang="ko-KR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191436" y="1817418"/>
                  <a:ext cx="3240360" cy="396006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초</m:t>
                      </m:r>
                    </m:oMath>
                  </a14:m>
                  <a:r>
                    <a:rPr lang="ko-KR" altLang="en-US" dirty="0" smtClean="0"/>
                    <a:t>기값 입력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436" y="1817418"/>
                  <a:ext cx="3240360" cy="39600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463" b="-14925"/>
                  </a:stretch>
                </a:blip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1187624" y="3491084"/>
              <a:ext cx="3240360" cy="3693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Newton’s Method</a:t>
              </a:r>
              <a:endParaRPr lang="ko-KR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80000" y="2397633"/>
                  <a:ext cx="3240360" cy="946991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 smtClean="0"/>
                    <a:t>Non-linear equation</a:t>
                  </a:r>
                  <a:r>
                    <a:rPr lang="ko-KR" altLang="en-US" dirty="0" smtClean="0"/>
                    <a:t>에 </a:t>
                  </a:r>
                  <a:r>
                    <a:rPr lang="en-US" altLang="ko-KR" dirty="0" smtClean="0"/>
                    <a:t>Newton method </a:t>
                  </a:r>
                  <a:r>
                    <a:rPr lang="ko-KR" altLang="en-US" dirty="0" smtClean="0"/>
                    <a:t>적용을 위해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생</m:t>
                      </m:r>
                    </m:oMath>
                  </a14:m>
                  <a:r>
                    <a:rPr lang="ko-KR" altLang="en-US" dirty="0" smtClean="0"/>
                    <a:t>성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000" y="2397633"/>
                  <a:ext cx="3240360" cy="9469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3185" b="-6369"/>
                  </a:stretch>
                </a:blip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1191436" y="4147888"/>
              <a:ext cx="3240360" cy="3693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Find solution</a:t>
              </a:r>
              <a:endParaRPr lang="ko-KR" altLang="en-US" dirty="0"/>
            </a:p>
          </p:txBody>
        </p:sp>
        <p:cxnSp>
          <p:nvCxnSpPr>
            <p:cNvPr id="8" name="직선 화살표 연결선 7"/>
            <p:cNvCxnSpPr>
              <a:endCxn id="26" idx="0"/>
            </p:cNvCxnSpPr>
            <p:nvPr/>
          </p:nvCxnSpPr>
          <p:spPr>
            <a:xfrm>
              <a:off x="2807804" y="1627301"/>
              <a:ext cx="3812" cy="190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>
              <a:off x="2807804" y="2180382"/>
              <a:ext cx="3812" cy="190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2805898" y="3320225"/>
              <a:ext cx="3812" cy="190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 flipH="1">
              <a:off x="2796368" y="3878076"/>
              <a:ext cx="3812" cy="2368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00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3. Code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230" y="1481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기본 함수 정의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06" y="2414106"/>
            <a:ext cx="4019550" cy="16864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48641" y="2302734"/>
                <a:ext cx="3685306" cy="178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R=8.314 </a:t>
                </a:r>
                <a:r>
                  <a:rPr lang="ko-KR" altLang="en-US" dirty="0" smtClean="0"/>
                  <a:t>상수 지정</a:t>
                </a:r>
                <a:endParaRPr lang="en-US" altLang="ko-KR" dirty="0" smtClean="0"/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ko-KR" altLang="en-US" i="1">
                        <a:latin typeface="Cambria Math" panose="02040503050406030204" pitchFamily="18" charset="0"/>
                      </a:rPr>
                      <m:t>정</m:t>
                    </m:r>
                  </m:oMath>
                </a14:m>
                <a:r>
                  <a:rPr lang="ko-KR" altLang="en-US" dirty="0" smtClean="0"/>
                  <a:t>의</a:t>
                </a:r>
                <a:endParaRPr lang="en-US" altLang="ko-KR" dirty="0" smtClean="0"/>
              </a:p>
              <a:p>
                <a:r>
                  <a:rPr lang="en-US" altLang="ko-KR" dirty="0" smtClean="0"/>
                  <a:t>Solution</a:t>
                </a:r>
                <a:r>
                  <a:rPr lang="ko-KR" altLang="en-US" dirty="0" smtClean="0"/>
                  <a:t>을 </a:t>
                </a:r>
                <a:r>
                  <a:rPr lang="en-US" altLang="ko-KR" dirty="0" smtClean="0"/>
                  <a:t>TEXT I/O </a:t>
                </a:r>
              </a:p>
              <a:p>
                <a:r>
                  <a:rPr lang="en-US" altLang="ko-KR" dirty="0" smtClean="0"/>
                  <a:t>Newton method</a:t>
                </a:r>
                <a:r>
                  <a:rPr lang="ko-KR" altLang="en-US" dirty="0" smtClean="0"/>
                  <a:t>로 </a:t>
                </a:r>
                <a:r>
                  <a:rPr lang="en-US" altLang="ko-KR" dirty="0" smtClean="0"/>
                  <a:t>Solution </a:t>
                </a:r>
                <a:r>
                  <a:rPr lang="ko-KR" altLang="en-US" dirty="0" smtClean="0"/>
                  <a:t>찾기</a:t>
                </a:r>
                <a:endParaRPr lang="en-US" altLang="ko-KR" dirty="0" smtClean="0"/>
              </a:p>
              <a:p>
                <a:endParaRPr lang="en-US" altLang="ko-KR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41" y="2302734"/>
                <a:ext cx="3685306" cy="1789977"/>
              </a:xfrm>
              <a:prstGeom prst="rect">
                <a:avLst/>
              </a:prstGeom>
              <a:blipFill rotWithShape="0">
                <a:blip r:embed="rId4"/>
                <a:stretch>
                  <a:fillRect l="-1490" t="-2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/>
          <p:nvPr/>
        </p:nvCxnSpPr>
        <p:spPr>
          <a:xfrm>
            <a:off x="2345042" y="2492896"/>
            <a:ext cx="31035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오른쪽 중괄호 15"/>
          <p:cNvSpPr/>
          <p:nvPr/>
        </p:nvSpPr>
        <p:spPr>
          <a:xfrm>
            <a:off x="4944585" y="2678184"/>
            <a:ext cx="504056" cy="81522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4192813" y="3425803"/>
            <a:ext cx="1255828" cy="219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4327735" y="3645025"/>
            <a:ext cx="1110853" cy="241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4067944" y="2625153"/>
            <a:ext cx="72008" cy="112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42" y="4451534"/>
            <a:ext cx="2448272" cy="13057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6" y="4713882"/>
            <a:ext cx="427942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98" y="5253677"/>
            <a:ext cx="4932040" cy="3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6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4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3. Code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481200"/>
            <a:ext cx="28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Find solution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5004048" y="3920118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850532"/>
            <a:ext cx="5865062" cy="376662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403648" y="5301208"/>
            <a:ext cx="5184576" cy="459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232" y="5345025"/>
            <a:ext cx="1930140" cy="371475"/>
          </a:xfrm>
          <a:prstGeom prst="rect">
            <a:avLst/>
          </a:prstGeom>
        </p:spPr>
      </p:pic>
      <p:cxnSp>
        <p:nvCxnSpPr>
          <p:cNvPr id="12" name="직선 화살표 연결선 11"/>
          <p:cNvCxnSpPr>
            <a:endCxn id="6" idx="1"/>
          </p:cNvCxnSpPr>
          <p:nvPr/>
        </p:nvCxnSpPr>
        <p:spPr>
          <a:xfrm>
            <a:off x="6619606" y="5517232"/>
            <a:ext cx="246626" cy="13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228364" y="3068961"/>
            <a:ext cx="4927812" cy="262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2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4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3. Code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481200"/>
            <a:ext cx="280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Find solution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76720"/>
            <a:ext cx="6267462" cy="3216312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3275856" y="2060848"/>
            <a:ext cx="0" cy="3240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1800" y="5445224"/>
            <a:ext cx="389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분율은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0</a:t>
            </a:r>
            <a:r>
              <a:rPr lang="ko-KR" altLang="en-US" dirty="0" smtClean="0"/>
              <a:t>보다 작거나 </a:t>
            </a:r>
            <a:r>
              <a:rPr lang="en-US" altLang="ko-KR" dirty="0" smtClean="0"/>
              <a:t>1</a:t>
            </a:r>
            <a:r>
              <a:rPr lang="ko-KR" altLang="en-US" dirty="0" smtClean="0"/>
              <a:t>보다 클 수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59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188</Words>
  <Application>Microsoft Office PowerPoint</Application>
  <PresentationFormat>화면 슬라이드 쇼(4:3)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나눔고딕</vt:lpstr>
      <vt:lpstr>맑은 고딕</vt:lpstr>
      <vt:lpstr>Times New Roman</vt:lpstr>
      <vt:lpstr>나눔손글씨 펜</vt:lpstr>
      <vt:lpstr>Cambria Math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Yoon Jae Ik</dc:creator>
  <cp:keywords>재료수치해석</cp:keywords>
  <cp:lastModifiedBy>Yoon Jae Ik</cp:lastModifiedBy>
  <cp:revision>71</cp:revision>
  <dcterms:created xsi:type="dcterms:W3CDTF">2011-09-02T09:01:33Z</dcterms:created>
  <dcterms:modified xsi:type="dcterms:W3CDTF">2013-10-07T07:29:53Z</dcterms:modified>
</cp:coreProperties>
</file>