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B58ABB-A7B7-4735-BFF2-8BB8ABC32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47DC741-2A68-44CB-A416-C5837682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6EB4-6174-42C2-914C-4DD339A49E55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57871AD-C6B3-4C6E-A510-1D48D5FD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C1C8ECC-B3FE-4CAE-9458-D7FE4620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4063-1B47-4D64-A2E2-3461241C4A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260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E9ECC7B-BFF2-40E5-B835-E82C4094E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DB65891-5483-4E95-AD1E-12692516E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BA4DD9-E135-49F5-A360-7B63C446E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6EB4-6174-42C2-914C-4DD339A49E55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BBE763-3F71-4B44-92CB-C046C8B399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16F0DF-8213-47ED-980A-C0E7D76E3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34063-1B47-4D64-A2E2-3461241C4A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06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 hidden="1">
            <a:extLst>
              <a:ext uri="{FF2B5EF4-FFF2-40B4-BE49-F238E27FC236}">
                <a16:creationId xmlns:a16="http://schemas.microsoft.com/office/drawing/2014/main" id="{52BA2DE7-2153-47C5-89B8-060AFEB5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07B61B4-FCCB-4D3C-95C4-180C149E78C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79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 hidden="1">
            <a:extLst>
              <a:ext uri="{FF2B5EF4-FFF2-40B4-BE49-F238E27FC236}">
                <a16:creationId xmlns:a16="http://schemas.microsoft.com/office/drawing/2014/main" id="{FFEF6EC5-4393-4EC8-9B6C-68D40C982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/>
              <a:t>  Q2</a:t>
            </a:r>
            <a:endParaRPr kumimoji="1"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F2A79FB-9F05-4969-AA79-346BBB64F15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6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 hidden="1">
            <a:extLst>
              <a:ext uri="{FF2B5EF4-FFF2-40B4-BE49-F238E27FC236}">
                <a16:creationId xmlns:a16="http://schemas.microsoft.com/office/drawing/2014/main" id="{D9EDC4A2-AFC8-4EAB-AEB9-3D181CB8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9F594A9-F1FB-4077-8CEF-37838A41DD7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17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 hidden="1">
            <a:extLst>
              <a:ext uri="{FF2B5EF4-FFF2-40B4-BE49-F238E27FC236}">
                <a16:creationId xmlns:a16="http://schemas.microsoft.com/office/drawing/2014/main" id="{40F7C7C4-067A-4457-A645-8609676C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0D03217-01A1-4FA3-9215-186211F2E80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5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 hidden="1">
            <a:extLst>
              <a:ext uri="{FF2B5EF4-FFF2-40B4-BE49-F238E27FC236}">
                <a16:creationId xmlns:a16="http://schemas.microsoft.com/office/drawing/2014/main" id="{5618B0BA-BB8F-4DFF-A2F9-F50060454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B1685F8-862D-4AE5-A034-39B830D8DAF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84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와이드스크린</PresentationFormat>
  <Paragraphs>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  Q2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경범 김</dc:creator>
  <cp:lastModifiedBy>경범 김</cp:lastModifiedBy>
  <cp:revision>1</cp:revision>
  <dcterms:created xsi:type="dcterms:W3CDTF">2021-09-30T14:28:16Z</dcterms:created>
  <dcterms:modified xsi:type="dcterms:W3CDTF">2021-09-30T14:28:16Z</dcterms:modified>
</cp:coreProperties>
</file>