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425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36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84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815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337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75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27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5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7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36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69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9536A-5ADD-451A-8053-7EBF51F8A121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4D2FA-E375-4597-90A6-3C105808CF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038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ase diagram of water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0154"/>
            <a:ext cx="4762500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58353" y="0"/>
            <a:ext cx="6536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Homework Set #1 17/2/27 20160578 </a:t>
            </a:r>
            <a:r>
              <a:rPr lang="ko-KR" altLang="en-US" b="1" dirty="0" smtClean="0"/>
              <a:t>신소재공학과 최태민</a:t>
            </a:r>
            <a:endParaRPr lang="ko-KR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71010" y="540328"/>
            <a:ext cx="72209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강의실의 온도를 약 </a:t>
            </a:r>
            <a:r>
              <a:rPr lang="en-US" altLang="ko-KR" dirty="0" smtClean="0"/>
              <a:t>20</a:t>
            </a:r>
            <a:r>
              <a:rPr lang="en-US" altLang="ko-KR" dirty="0"/>
              <a:t>°C</a:t>
            </a:r>
            <a:r>
              <a:rPr lang="en-US" altLang="ko-KR" dirty="0" smtClean="0"/>
              <a:t>, 1</a:t>
            </a:r>
            <a:r>
              <a:rPr lang="ko-KR" altLang="en-US" dirty="0" smtClean="0"/>
              <a:t>기압이라고 가정한다면 물의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가장 안정한 상태는 액체 상태가 될 것이다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marL="342900" indent="-342900">
              <a:buAutoNum type="arabicPeriod" startAt="2"/>
            </a:pPr>
            <a:r>
              <a:rPr lang="ko-KR" altLang="en-US" dirty="0" smtClean="0"/>
              <a:t>높은 산에서는 기압이 내려가기 때문에 끓는점이 </a:t>
            </a:r>
            <a:r>
              <a:rPr lang="en-US" altLang="ko-KR" dirty="0" smtClean="0"/>
              <a:t>Normal              boiling point</a:t>
            </a:r>
            <a:r>
              <a:rPr lang="ko-KR" altLang="en-US" dirty="0" smtClean="0"/>
              <a:t>보다 낮게 형성된다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그러한 상태에서 밥을 짓게 </a:t>
            </a:r>
            <a:endParaRPr lang="en-US" altLang="ko-KR" dirty="0" smtClean="0"/>
          </a:p>
          <a:p>
            <a:r>
              <a:rPr lang="ko-KR" altLang="en-US" dirty="0" smtClean="0"/>
              <a:t>    되면 밥은 설익게 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이러한 현상을 막기위해선 인위적으로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밥을 짓는 용기의 내부압력을 증가 시키면 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방법으로      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용기의 뚜껑 위에 무거운 물체를 올리는 방법이 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pPr marL="342900" indent="-342900">
              <a:buAutoNum type="arabicPeriod" startAt="3"/>
            </a:pPr>
            <a:r>
              <a:rPr lang="ko-KR" altLang="en-US" dirty="0" smtClean="0"/>
              <a:t>자동차의 유리창에 김이 서리는 이유는 차 내부의 온도보다 외부로 인해 차가운</a:t>
            </a:r>
            <a:r>
              <a:rPr lang="en-US" altLang="ko-KR" dirty="0"/>
              <a:t> </a:t>
            </a:r>
            <a:r>
              <a:rPr lang="ko-KR" altLang="en-US" dirty="0" smtClean="0"/>
              <a:t>유리창 부근의 온도가 낮아 상대적으로 포화 수증기량이 적어</a:t>
            </a:r>
            <a:r>
              <a:rPr lang="en-US" altLang="ko-KR" dirty="0"/>
              <a:t> </a:t>
            </a:r>
            <a:r>
              <a:rPr lang="ko-KR" altLang="en-US" dirty="0" smtClean="0"/>
              <a:t>그 인근에 있는 수증기가 유리창에 맺히기 때문이다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따라서 이를 제거하기 위해선 유리창의 온도와 그 부근의 온도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차를 줄이기 위해 유리창 쪽으로 에어컨 바람이 나오게 하는 것이      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더 현명하다고 생각한다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2011680" y="2634204"/>
            <a:ext cx="116378" cy="133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11680" y="2768138"/>
            <a:ext cx="9227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20°C, 1atm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344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130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최태민</dc:creator>
  <cp:lastModifiedBy>최태민</cp:lastModifiedBy>
  <cp:revision>3</cp:revision>
  <dcterms:created xsi:type="dcterms:W3CDTF">2017-02-27T14:42:18Z</dcterms:created>
  <dcterms:modified xsi:type="dcterms:W3CDTF">2017-02-27T15:00:56Z</dcterms:modified>
</cp:coreProperties>
</file>