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3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2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15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8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7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1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58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82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36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8C81-255A-41A2-B184-B0EC74805C9D}" type="datetimeFigureOut">
              <a:rPr lang="ko-KR" altLang="en-US" smtClean="0"/>
              <a:t>2016-04-10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2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6491" y="2716023"/>
            <a:ext cx="5458546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소재수치해석 </a:t>
            </a:r>
            <a:r>
              <a:rPr lang="en-US" altLang="ko-KR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HW6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6201" y="3639353"/>
            <a:ext cx="405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신소재공학과 </a:t>
            </a:r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20100107 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송수범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94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6817" y="30604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회귀분석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5009" y="256993"/>
            <a:ext cx="116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문제 </a:t>
            </a:r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1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25" y="813874"/>
            <a:ext cx="3495675" cy="35814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25" y="4395274"/>
            <a:ext cx="7048500" cy="23431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781" y="1693159"/>
            <a:ext cx="8172450" cy="3190875"/>
          </a:xfrm>
          <a:prstGeom prst="rect">
            <a:avLst/>
          </a:prstGeom>
        </p:spPr>
      </p:pic>
      <p:sp>
        <p:nvSpPr>
          <p:cNvPr id="9" name="오른쪽 중괄호 8"/>
          <p:cNvSpPr/>
          <p:nvPr/>
        </p:nvSpPr>
        <p:spPr>
          <a:xfrm>
            <a:off x="3557016" y="841768"/>
            <a:ext cx="341052" cy="2916416"/>
          </a:xfrm>
          <a:prstGeom prst="rightBrace">
            <a:avLst>
              <a:gd name="adj1" fmla="val 61955"/>
              <a:gd name="adj2" fmla="val 1425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958433" y="950997"/>
            <a:ext cx="4773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2060"/>
                </a:solidFill>
              </a:rPr>
              <a:t>Enthalpy of mixing</a:t>
            </a:r>
            <a:r>
              <a:rPr lang="ko-KR" altLang="en-US" sz="2000" dirty="0" smtClean="0">
                <a:solidFill>
                  <a:srgbClr val="002060"/>
                </a:solidFill>
              </a:rPr>
              <a:t>을 파일로 읽으면서 바로 각종 </a:t>
            </a:r>
            <a:r>
              <a:rPr lang="en-US" altLang="ko-KR" sz="2000" dirty="0" smtClean="0">
                <a:solidFill>
                  <a:srgbClr val="002060"/>
                </a:solidFill>
              </a:rPr>
              <a:t>sum</a:t>
            </a:r>
            <a:r>
              <a:rPr lang="ko-KR" altLang="en-US" sz="2000" dirty="0" smtClean="0">
                <a:solidFill>
                  <a:srgbClr val="002060"/>
                </a:solidFill>
              </a:rPr>
              <a:t>들을 계산한다</a:t>
            </a:r>
            <a:r>
              <a:rPr lang="en-US" altLang="ko-KR" sz="2000" dirty="0" smtClean="0">
                <a:solidFill>
                  <a:srgbClr val="002060"/>
                </a:solidFill>
              </a:rPr>
              <a:t>.</a:t>
            </a:r>
            <a:endParaRPr lang="ko-KR" altLang="en-US" sz="2000" dirty="0">
              <a:solidFill>
                <a:srgbClr val="002060"/>
              </a:solidFill>
            </a:endParaRPr>
          </a:p>
        </p:txBody>
      </p:sp>
      <p:sp>
        <p:nvSpPr>
          <p:cNvPr id="11" name="오른쪽 중괄호 10"/>
          <p:cNvSpPr/>
          <p:nvPr/>
        </p:nvSpPr>
        <p:spPr>
          <a:xfrm>
            <a:off x="3329179" y="4169664"/>
            <a:ext cx="371732" cy="2510727"/>
          </a:xfrm>
          <a:prstGeom prst="rightBrace">
            <a:avLst>
              <a:gd name="adj1" fmla="val 61955"/>
              <a:gd name="adj2" fmla="val 5104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787275" y="5071084"/>
            <a:ext cx="4094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rgbClr val="002060"/>
                </a:solidFill>
              </a:rPr>
              <a:t>연립방정식을 만들어 해를 구하여 </a:t>
            </a:r>
            <a:r>
              <a:rPr lang="en-US" altLang="ko-KR" sz="2000" dirty="0" smtClean="0">
                <a:solidFill>
                  <a:srgbClr val="002060"/>
                </a:solidFill>
              </a:rPr>
              <a:t>a</a:t>
            </a:r>
            <a:r>
              <a:rPr lang="en-US" altLang="ko-KR" sz="2000" baseline="-25000" dirty="0" smtClean="0">
                <a:solidFill>
                  <a:srgbClr val="002060"/>
                </a:solidFill>
              </a:rPr>
              <a:t>0</a:t>
            </a:r>
            <a:r>
              <a:rPr lang="ko-KR" altLang="en-US" sz="2000" dirty="0" smtClean="0">
                <a:solidFill>
                  <a:srgbClr val="002060"/>
                </a:solidFill>
              </a:rPr>
              <a:t>와 </a:t>
            </a:r>
            <a:r>
              <a:rPr lang="en-US" altLang="ko-KR" sz="2000" dirty="0" smtClean="0">
                <a:solidFill>
                  <a:srgbClr val="002060"/>
                </a:solidFill>
              </a:rPr>
              <a:t>a</a:t>
            </a:r>
            <a:r>
              <a:rPr lang="en-US" altLang="ko-KR" sz="2000" baseline="-25000" dirty="0" smtClean="0">
                <a:solidFill>
                  <a:srgbClr val="002060"/>
                </a:solidFill>
              </a:rPr>
              <a:t>1</a:t>
            </a:r>
            <a:r>
              <a:rPr lang="ko-KR" altLang="en-US" sz="2000" dirty="0" smtClean="0">
                <a:solidFill>
                  <a:srgbClr val="002060"/>
                </a:solidFill>
              </a:rPr>
              <a:t>을 계산한다</a:t>
            </a:r>
            <a:r>
              <a:rPr lang="en-US" altLang="ko-KR" sz="2000" dirty="0" smtClean="0">
                <a:solidFill>
                  <a:srgbClr val="002060"/>
                </a:solidFill>
              </a:rPr>
              <a:t>.</a:t>
            </a:r>
            <a:endParaRPr lang="ko-KR" altLang="en-US" sz="2000" dirty="0">
              <a:solidFill>
                <a:srgbClr val="002060"/>
              </a:solidFill>
            </a:endParaRPr>
          </a:p>
        </p:txBody>
      </p:sp>
      <p:sp>
        <p:nvSpPr>
          <p:cNvPr id="13" name="오른쪽 중괄호 12"/>
          <p:cNvSpPr/>
          <p:nvPr/>
        </p:nvSpPr>
        <p:spPr>
          <a:xfrm>
            <a:off x="7695705" y="1658884"/>
            <a:ext cx="371732" cy="3074296"/>
          </a:xfrm>
          <a:prstGeom prst="rightBrace">
            <a:avLst>
              <a:gd name="adj1" fmla="val 61955"/>
              <a:gd name="adj2" fmla="val 21601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127802" y="1946033"/>
            <a:ext cx="373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rgbClr val="002060"/>
                </a:solidFill>
              </a:rPr>
              <a:t>S</a:t>
            </a:r>
            <a:r>
              <a:rPr lang="en-US" altLang="ko-KR" sz="2000" baseline="-25000" dirty="0" err="1" smtClean="0">
                <a:solidFill>
                  <a:srgbClr val="002060"/>
                </a:solidFill>
              </a:rPr>
              <a:t>r</a:t>
            </a:r>
            <a:r>
              <a:rPr lang="ko-KR" altLang="en-US" sz="2000" dirty="0" smtClean="0">
                <a:solidFill>
                  <a:srgbClr val="002060"/>
                </a:solidFill>
              </a:rPr>
              <a:t>과 </a:t>
            </a:r>
            <a:r>
              <a:rPr lang="en-US" altLang="ko-KR" sz="2000" dirty="0" smtClean="0">
                <a:solidFill>
                  <a:srgbClr val="002060"/>
                </a:solidFill>
              </a:rPr>
              <a:t>S</a:t>
            </a:r>
            <a:r>
              <a:rPr lang="en-US" altLang="ko-KR" sz="2000" baseline="-25000" dirty="0" smtClean="0">
                <a:solidFill>
                  <a:srgbClr val="002060"/>
                </a:solidFill>
              </a:rPr>
              <a:t>t</a:t>
            </a:r>
            <a:r>
              <a:rPr lang="ko-KR" altLang="en-US" sz="2000" dirty="0" smtClean="0">
                <a:solidFill>
                  <a:srgbClr val="002060"/>
                </a:solidFill>
              </a:rPr>
              <a:t>들을 계산하고 </a:t>
            </a:r>
            <a:r>
              <a:rPr lang="en-US" altLang="ko-KR" sz="2000" dirty="0" smtClean="0">
                <a:solidFill>
                  <a:srgbClr val="002060"/>
                </a:solidFill>
              </a:rPr>
              <a:t>R</a:t>
            </a:r>
            <a:r>
              <a:rPr lang="en-US" altLang="ko-KR" sz="2000" baseline="-25000" dirty="0" smtClean="0">
                <a:solidFill>
                  <a:srgbClr val="002060"/>
                </a:solidFill>
              </a:rPr>
              <a:t>2</a:t>
            </a:r>
            <a:r>
              <a:rPr lang="ko-KR" altLang="en-US" sz="2000" dirty="0" smtClean="0">
                <a:solidFill>
                  <a:srgbClr val="002060"/>
                </a:solidFill>
              </a:rPr>
              <a:t>를 계산한다</a:t>
            </a:r>
            <a:r>
              <a:rPr lang="en-US" altLang="ko-KR" sz="2000" dirty="0" smtClean="0">
                <a:solidFill>
                  <a:srgbClr val="002060"/>
                </a:solidFill>
              </a:rPr>
              <a:t>.</a:t>
            </a:r>
            <a:endParaRPr lang="ko-KR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9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883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결과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876" y="605008"/>
            <a:ext cx="6494728" cy="959137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779" y="1665248"/>
            <a:ext cx="6015164" cy="36015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47935" y="5420379"/>
            <a:ext cx="4972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S</a:t>
            </a:r>
            <a:r>
              <a:rPr lang="en-US" altLang="ko-KR" sz="2400" baseline="-25000" dirty="0" err="1" smtClean="0"/>
              <a:t>r</a:t>
            </a:r>
            <a:r>
              <a:rPr lang="en-US" altLang="ko-KR" sz="2400" dirty="0" smtClean="0"/>
              <a:t>: 203.5871859  R</a:t>
            </a:r>
            <a:r>
              <a:rPr lang="en-US" altLang="ko-KR" sz="2400" baseline="30000" dirty="0" smtClean="0"/>
              <a:t>2</a:t>
            </a:r>
            <a:r>
              <a:rPr lang="en-US" altLang="ko-KR" sz="2400" dirty="0" smtClean="0"/>
              <a:t>: 0.999997132</a:t>
            </a:r>
            <a:endParaRPr lang="ko-KR" altLang="en-US" sz="2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05" y="1665248"/>
            <a:ext cx="6002658" cy="36015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4628" y="5422831"/>
            <a:ext cx="507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S</a:t>
            </a:r>
            <a:r>
              <a:rPr lang="en-US" altLang="ko-KR" sz="2400" baseline="-25000" dirty="0" err="1" smtClean="0"/>
              <a:t>r</a:t>
            </a:r>
            <a:r>
              <a:rPr lang="en-US" altLang="ko-KR" sz="2400" dirty="0"/>
              <a:t>: </a:t>
            </a:r>
            <a:r>
              <a:rPr lang="en-US" altLang="ko-KR" sz="2400" dirty="0" smtClean="0"/>
              <a:t>5.648705365  R</a:t>
            </a:r>
            <a:r>
              <a:rPr lang="en-US" altLang="ko-KR" sz="2400" baseline="30000" dirty="0" smtClean="0"/>
              <a:t>2</a:t>
            </a:r>
            <a:r>
              <a:rPr lang="en-US" altLang="ko-KR" sz="2400" dirty="0"/>
              <a:t>: 0.9999998211</a:t>
            </a:r>
            <a:endParaRPr lang="ko-KR" altLang="en-US" sz="2400" dirty="0"/>
          </a:p>
        </p:txBody>
      </p:sp>
      <p:cxnSp>
        <p:nvCxnSpPr>
          <p:cNvPr id="11" name="직선 연결선 10"/>
          <p:cNvCxnSpPr/>
          <p:nvPr/>
        </p:nvCxnSpPr>
        <p:spPr>
          <a:xfrm>
            <a:off x="4379976" y="874053"/>
            <a:ext cx="431596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386876" y="1181901"/>
            <a:ext cx="548610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66451" y="5981094"/>
            <a:ext cx="625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rgbClr val="0070C0"/>
                </a:solidFill>
              </a:rPr>
              <a:t>a</a:t>
            </a:r>
            <a:r>
              <a:rPr lang="en-US" altLang="ko-KR" sz="2800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sz="2800" dirty="0" smtClean="0">
                <a:solidFill>
                  <a:srgbClr val="0070C0"/>
                </a:solidFill>
              </a:rPr>
              <a:t>=14895.23062, a</a:t>
            </a:r>
            <a:r>
              <a:rPr lang="en-US" altLang="ko-KR" sz="2800" baseline="-25000" dirty="0" smtClean="0">
                <a:solidFill>
                  <a:srgbClr val="0070C0"/>
                </a:solidFill>
              </a:rPr>
              <a:t>1</a:t>
            </a:r>
            <a:r>
              <a:rPr lang="en-US" altLang="ko-KR" sz="2800" dirty="0" smtClean="0">
                <a:solidFill>
                  <a:srgbClr val="0070C0"/>
                </a:solidFill>
              </a:rPr>
              <a:t>=-4794.925467</a:t>
            </a:r>
            <a:endParaRPr lang="ko-KR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2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59</Words>
  <Application>Microsoft Office PowerPoint</Application>
  <PresentationFormat>와이드스크린</PresentationFormat>
  <Paragraphs>13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a블랙M</vt:lpstr>
      <vt:lpstr>맑은 고딕</vt:lpstr>
      <vt:lpstr>한컴 백제 M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송수범</cp:lastModifiedBy>
  <cp:revision>76</cp:revision>
  <dcterms:created xsi:type="dcterms:W3CDTF">2015-05-21T02:05:49Z</dcterms:created>
  <dcterms:modified xsi:type="dcterms:W3CDTF">2016-04-10T12:13:21Z</dcterms:modified>
</cp:coreProperties>
</file>