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5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9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16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54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21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545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883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89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381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79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3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8E68-07BD-4EA8-8505-ECBC3BF0B304}" type="datetimeFigureOut">
              <a:rPr lang="ko-KR" altLang="en-US" smtClean="0"/>
              <a:t>2022-09-08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C1025-1D0B-4DBC-A6C2-2A82AB6D8D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8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/>
              <a:t>Numerical Methods for Materials Scientist</a:t>
            </a:r>
            <a:br>
              <a:rPr lang="en-US" altLang="ko-KR" b="1"/>
            </a:b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#1</a:t>
            </a:r>
          </a:p>
          <a:p>
            <a:r>
              <a:rPr lang="ko-KR" altLang="en-US" smtClean="0"/>
              <a:t>고성</a:t>
            </a:r>
            <a:r>
              <a:rPr lang="ko-KR" altLang="en-US"/>
              <a:t>준</a:t>
            </a:r>
          </a:p>
        </p:txBody>
      </p:sp>
    </p:spTree>
    <p:extLst>
      <p:ext uri="{BB962C8B-B14F-4D97-AF65-F5344CB8AC3E}">
        <p14:creationId xmlns:p14="http://schemas.microsoft.com/office/powerpoint/2010/main" val="8323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55576" y="260648"/>
            <a:ext cx="7830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mtClean="0"/>
              <a:t>Add 0.00001, million times, showing the result every 100,000th step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82" y="1057401"/>
            <a:ext cx="291375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57401"/>
            <a:ext cx="1656184" cy="200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74" y="3717032"/>
            <a:ext cx="3312368" cy="274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270" y="4075007"/>
            <a:ext cx="15430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59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417763"/>
            <a:ext cx="7742237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00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1824" y="92971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mtClean="0"/>
              <a:t>Estimate </a:t>
            </a:r>
            <a:r>
              <a:rPr lang="en-US" altLang="ko-KR"/>
              <a:t>the number system (bit) of your computer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3" y="709243"/>
            <a:ext cx="438669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72" y="709244"/>
            <a:ext cx="446392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8" y="3661572"/>
            <a:ext cx="4375617" cy="307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72" y="3661572"/>
            <a:ext cx="3835375" cy="290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51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Numerical Methods for Materials Scientist 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 for Materials Scientist</dc:title>
  <dc:creator>고성준</dc:creator>
  <cp:lastModifiedBy>고성준</cp:lastModifiedBy>
  <cp:revision>5</cp:revision>
  <dcterms:created xsi:type="dcterms:W3CDTF">2022-09-06T03:01:29Z</dcterms:created>
  <dcterms:modified xsi:type="dcterms:W3CDTF">2022-09-08T02:28:20Z</dcterms:modified>
</cp:coreProperties>
</file>