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78" r:id="rId2"/>
    <p:sldId id="381" r:id="rId3"/>
    <p:sldId id="382" r:id="rId4"/>
    <p:sldId id="383" r:id="rId5"/>
    <p:sldId id="384" r:id="rId6"/>
    <p:sldId id="387" r:id="rId7"/>
    <p:sldId id="388" r:id="rId8"/>
  </p:sldIdLst>
  <p:sldSz cx="9144000" cy="6858000" type="screen4x3"/>
  <p:notesSz cx="6735763" cy="9799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7674"/>
    <a:srgbClr val="C0504D"/>
    <a:srgbClr val="FFFFFF"/>
    <a:srgbClr val="00B050"/>
    <a:srgbClr val="170298"/>
    <a:srgbClr val="7FD628"/>
    <a:srgbClr val="DE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3887" autoAdjust="0"/>
  </p:normalViewPr>
  <p:slideViewPr>
    <p:cSldViewPr>
      <p:cViewPr varScale="1">
        <p:scale>
          <a:sx n="121" d="100"/>
          <a:sy n="121" d="100"/>
        </p:scale>
        <p:origin x="3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49688;&#50629;&#51088;&#47308;\2014\Numerical%20Methods\HW_8\data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49688;&#50629;&#51088;&#47308;\2014\Numerical%20Methods\HW_8\data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result!$B$14</c:f>
              <c:strCache>
                <c:ptCount val="1"/>
                <c:pt idx="0">
                  <c:v>Euler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result!$A$15:$A$23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result!$B$15:$B$23</c:f>
              <c:numCache>
                <c:formatCode>General</c:formatCode>
                <c:ptCount val="9"/>
                <c:pt idx="0">
                  <c:v>1</c:v>
                </c:pt>
                <c:pt idx="1">
                  <c:v>5.25</c:v>
                </c:pt>
                <c:pt idx="2">
                  <c:v>5.875</c:v>
                </c:pt>
                <c:pt idx="3">
                  <c:v>5.125</c:v>
                </c:pt>
                <c:pt idx="4">
                  <c:v>4.5</c:v>
                </c:pt>
                <c:pt idx="5">
                  <c:v>4.75</c:v>
                </c:pt>
                <c:pt idx="6">
                  <c:v>5.875</c:v>
                </c:pt>
                <c:pt idx="7">
                  <c:v>7.125</c:v>
                </c:pt>
                <c:pt idx="8">
                  <c:v>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result!$C$14</c:f>
              <c:strCache>
                <c:ptCount val="1"/>
                <c:pt idx="0">
                  <c:v>Heun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result!$A$15:$A$23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result!$C$15:$C$23</c:f>
              <c:numCache>
                <c:formatCode>General</c:formatCode>
                <c:ptCount val="9"/>
                <c:pt idx="0">
                  <c:v>1</c:v>
                </c:pt>
                <c:pt idx="1">
                  <c:v>3.4375</c:v>
                </c:pt>
                <c:pt idx="2">
                  <c:v>3.375</c:v>
                </c:pt>
                <c:pt idx="3">
                  <c:v>2.6875</c:v>
                </c:pt>
                <c:pt idx="4">
                  <c:v>2.5</c:v>
                </c:pt>
                <c:pt idx="5">
                  <c:v>3.1875</c:v>
                </c:pt>
                <c:pt idx="6">
                  <c:v>4.375</c:v>
                </c:pt>
                <c:pt idx="7">
                  <c:v>4.9375</c:v>
                </c:pt>
                <c:pt idx="8">
                  <c:v>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result!$D$14</c:f>
              <c:strCache>
                <c:ptCount val="1"/>
                <c:pt idx="0">
                  <c:v>Midpoint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result!$A$15:$A$23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result!$D$15:$D$23</c:f>
              <c:numCache>
                <c:formatCode>General</c:formatCode>
                <c:ptCount val="9"/>
                <c:pt idx="0">
                  <c:v>1</c:v>
                </c:pt>
                <c:pt idx="1">
                  <c:v>3.109375</c:v>
                </c:pt>
                <c:pt idx="2">
                  <c:v>2.8125</c:v>
                </c:pt>
                <c:pt idx="3">
                  <c:v>1.984375</c:v>
                </c:pt>
                <c:pt idx="4">
                  <c:v>1.75</c:v>
                </c:pt>
                <c:pt idx="5">
                  <c:v>2.484375</c:v>
                </c:pt>
                <c:pt idx="6">
                  <c:v>3.8125</c:v>
                </c:pt>
                <c:pt idx="7">
                  <c:v>4.609375</c:v>
                </c:pt>
                <c:pt idx="8">
                  <c:v>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result!$E$14</c:f>
              <c:strCache>
                <c:ptCount val="1"/>
                <c:pt idx="0">
                  <c:v>Ralston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result!$A$15:$A$23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result!$E$15:$E$23</c:f>
              <c:numCache>
                <c:formatCode>General</c:formatCode>
                <c:ptCount val="9"/>
                <c:pt idx="0">
                  <c:v>1</c:v>
                </c:pt>
                <c:pt idx="1">
                  <c:v>3.27734375</c:v>
                </c:pt>
                <c:pt idx="2">
                  <c:v>3.1015625</c:v>
                </c:pt>
                <c:pt idx="3">
                  <c:v>2.34765625</c:v>
                </c:pt>
                <c:pt idx="4">
                  <c:v>2.140625</c:v>
                </c:pt>
                <c:pt idx="5">
                  <c:v>2.85546875</c:v>
                </c:pt>
                <c:pt idx="6">
                  <c:v>4.1171875</c:v>
                </c:pt>
                <c:pt idx="7">
                  <c:v>4.80078125</c:v>
                </c:pt>
                <c:pt idx="8">
                  <c:v>3.03125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result!$F$14</c:f>
              <c:strCache>
                <c:ptCount val="1"/>
                <c:pt idx="0">
                  <c:v>RK4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result!$A$15:$A$23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result!$F$15:$F$23</c:f>
              <c:numCache>
                <c:formatCode>General</c:formatCode>
                <c:ptCount val="9"/>
                <c:pt idx="0">
                  <c:v>1</c:v>
                </c:pt>
                <c:pt idx="1">
                  <c:v>3.21875</c:v>
                </c:pt>
                <c:pt idx="2">
                  <c:v>3</c:v>
                </c:pt>
                <c:pt idx="3">
                  <c:v>2.21875</c:v>
                </c:pt>
                <c:pt idx="4">
                  <c:v>2</c:v>
                </c:pt>
                <c:pt idx="5">
                  <c:v>2.71875</c:v>
                </c:pt>
                <c:pt idx="6">
                  <c:v>4</c:v>
                </c:pt>
                <c:pt idx="7">
                  <c:v>4.71875</c:v>
                </c:pt>
                <c:pt idx="8">
                  <c:v>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result!$H$14</c:f>
              <c:strCache>
                <c:ptCount val="1"/>
                <c:pt idx="0">
                  <c:v>Exact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result!$G$15:$G$55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result!$H$15:$H$55</c:f>
              <c:numCache>
                <c:formatCode>General</c:formatCode>
                <c:ptCount val="41"/>
                <c:pt idx="0">
                  <c:v>1</c:v>
                </c:pt>
                <c:pt idx="1">
                  <c:v>1.7539499999999999</c:v>
                </c:pt>
                <c:pt idx="2">
                  <c:v>2.3311999999999999</c:v>
                </c:pt>
                <c:pt idx="3">
                  <c:v>2.7539500000000001</c:v>
                </c:pt>
                <c:pt idx="4">
                  <c:v>3.0432000000000001</c:v>
                </c:pt>
                <c:pt idx="5">
                  <c:v>3.21875</c:v>
                </c:pt>
                <c:pt idx="6">
                  <c:v>3.2991999999999999</c:v>
                </c:pt>
                <c:pt idx="7">
                  <c:v>3.3019500000000002</c:v>
                </c:pt>
                <c:pt idx="8">
                  <c:v>3.2431999999999999</c:v>
                </c:pt>
                <c:pt idx="9">
                  <c:v>3.1379499999999898</c:v>
                </c:pt>
                <c:pt idx="10">
                  <c:v>3</c:v>
                </c:pt>
                <c:pt idx="11">
                  <c:v>2.8419500000000002</c:v>
                </c:pt>
                <c:pt idx="12">
                  <c:v>2.6751999999999998</c:v>
                </c:pt>
                <c:pt idx="13">
                  <c:v>2.5099499999999999</c:v>
                </c:pt>
                <c:pt idx="14">
                  <c:v>2.3551999999999902</c:v>
                </c:pt>
                <c:pt idx="15">
                  <c:v>2.21875</c:v>
                </c:pt>
                <c:pt idx="16">
                  <c:v>2.10719999999999</c:v>
                </c:pt>
                <c:pt idx="17">
                  <c:v>2.0259499999999999</c:v>
                </c:pt>
                <c:pt idx="18">
                  <c:v>1.9792000000000001</c:v>
                </c:pt>
                <c:pt idx="19">
                  <c:v>1.9699500000000001</c:v>
                </c:pt>
                <c:pt idx="20">
                  <c:v>2</c:v>
                </c:pt>
                <c:pt idx="21">
                  <c:v>2.0699499999999902</c:v>
                </c:pt>
                <c:pt idx="22">
                  <c:v>2.1791999999999998</c:v>
                </c:pt>
                <c:pt idx="23">
                  <c:v>2.32594999999999</c:v>
                </c:pt>
                <c:pt idx="24">
                  <c:v>2.5071999999999899</c:v>
                </c:pt>
                <c:pt idx="25">
                  <c:v>2.71875</c:v>
                </c:pt>
                <c:pt idx="26">
                  <c:v>2.9551999999999898</c:v>
                </c:pt>
                <c:pt idx="27">
                  <c:v>3.2099499999999899</c:v>
                </c:pt>
                <c:pt idx="28">
                  <c:v>3.4752000000000001</c:v>
                </c:pt>
                <c:pt idx="29">
                  <c:v>3.7419499999999899</c:v>
                </c:pt>
                <c:pt idx="30">
                  <c:v>4.0000000000000098</c:v>
                </c:pt>
                <c:pt idx="31">
                  <c:v>4.2379499999999801</c:v>
                </c:pt>
                <c:pt idx="32">
                  <c:v>4.4432</c:v>
                </c:pt>
                <c:pt idx="33">
                  <c:v>4.6019500000000004</c:v>
                </c:pt>
                <c:pt idx="34">
                  <c:v>4.69920000000001</c:v>
                </c:pt>
                <c:pt idx="35">
                  <c:v>4.71875</c:v>
                </c:pt>
                <c:pt idx="36">
                  <c:v>4.6431999999999798</c:v>
                </c:pt>
                <c:pt idx="37">
                  <c:v>4.4539499999999901</c:v>
                </c:pt>
                <c:pt idx="38">
                  <c:v>4.1311999999999998</c:v>
                </c:pt>
                <c:pt idx="39">
                  <c:v>3.65394999999998</c:v>
                </c:pt>
                <c:pt idx="40">
                  <c:v>2.99999999999998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82008"/>
        <c:axId val="491673704"/>
      </c:scatterChart>
      <c:valAx>
        <c:axId val="214582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91673704"/>
        <c:crosses val="autoZero"/>
        <c:crossBetween val="midCat"/>
      </c:valAx>
      <c:valAx>
        <c:axId val="49167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4582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Euler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Sheet1!$A$2:$A$253</c:f>
              <c:numCache>
                <c:formatCode>General</c:formatCode>
                <c:ptCount val="25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Sheet1!$B$2:$B$253</c:f>
              <c:numCache>
                <c:formatCode>General</c:formatCode>
                <c:ptCount val="252"/>
                <c:pt idx="0">
                  <c:v>1</c:v>
                </c:pt>
                <c:pt idx="1">
                  <c:v>1.85</c:v>
                </c:pt>
                <c:pt idx="2">
                  <c:v>2.5118</c:v>
                </c:pt>
                <c:pt idx="3">
                  <c:v>3.0082</c:v>
                </c:pt>
                <c:pt idx="4">
                  <c:v>3.3607999999999998</c:v>
                </c:pt>
                <c:pt idx="5">
                  <c:v>3.59</c:v>
                </c:pt>
                <c:pt idx="6">
                  <c:v>3.7149999999999999</c:v>
                </c:pt>
                <c:pt idx="7">
                  <c:v>3.7538</c:v>
                </c:pt>
                <c:pt idx="8">
                  <c:v>3.7231999999999998</c:v>
                </c:pt>
                <c:pt idx="9">
                  <c:v>3.6387999999999998</c:v>
                </c:pt>
                <c:pt idx="10">
                  <c:v>3.5150000000000001</c:v>
                </c:pt>
                <c:pt idx="11">
                  <c:v>3.3650000000000002</c:v>
                </c:pt>
                <c:pt idx="12">
                  <c:v>3.2008000000000001</c:v>
                </c:pt>
                <c:pt idx="13">
                  <c:v>3.0331999999999999</c:v>
                </c:pt>
                <c:pt idx="14">
                  <c:v>2.8717999999999999</c:v>
                </c:pt>
                <c:pt idx="15">
                  <c:v>2.7250000000000001</c:v>
                </c:pt>
                <c:pt idx="16">
                  <c:v>2.6</c:v>
                </c:pt>
                <c:pt idx="17">
                  <c:v>2.5028000000000001</c:v>
                </c:pt>
                <c:pt idx="18">
                  <c:v>2.4382000000000001</c:v>
                </c:pt>
                <c:pt idx="19">
                  <c:v>2.4098000000000002</c:v>
                </c:pt>
                <c:pt idx="20">
                  <c:v>2.42</c:v>
                </c:pt>
                <c:pt idx="21">
                  <c:v>2.4700000000000002</c:v>
                </c:pt>
                <c:pt idx="22">
                  <c:v>2.5598000000000001</c:v>
                </c:pt>
                <c:pt idx="23">
                  <c:v>2.6882000000000001</c:v>
                </c:pt>
                <c:pt idx="24">
                  <c:v>2.8527999999999998</c:v>
                </c:pt>
                <c:pt idx="25">
                  <c:v>3.05</c:v>
                </c:pt>
                <c:pt idx="26">
                  <c:v>3.2749999999999999</c:v>
                </c:pt>
                <c:pt idx="27">
                  <c:v>3.5217999999999998</c:v>
                </c:pt>
                <c:pt idx="28">
                  <c:v>3.7831999999999999</c:v>
                </c:pt>
                <c:pt idx="29">
                  <c:v>4.0507999999999997</c:v>
                </c:pt>
                <c:pt idx="30">
                  <c:v>4.3150000000000004</c:v>
                </c:pt>
                <c:pt idx="31">
                  <c:v>4.5650000000000004</c:v>
                </c:pt>
                <c:pt idx="32">
                  <c:v>4.7888000000000002</c:v>
                </c:pt>
                <c:pt idx="33">
                  <c:v>4.9732000000000003</c:v>
                </c:pt>
                <c:pt idx="34">
                  <c:v>5.1037999999999997</c:v>
                </c:pt>
                <c:pt idx="35">
                  <c:v>5.165</c:v>
                </c:pt>
                <c:pt idx="36">
                  <c:v>5.14</c:v>
                </c:pt>
                <c:pt idx="37">
                  <c:v>5.0107999999999997</c:v>
                </c:pt>
                <c:pt idx="38">
                  <c:v>4.7582000000000004</c:v>
                </c:pt>
                <c:pt idx="39">
                  <c:v>4.3617999999999899</c:v>
                </c:pt>
                <c:pt idx="40">
                  <c:v>3.7999999999999901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Heun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Sheet1!$A$2:$A$253</c:f>
              <c:numCache>
                <c:formatCode>General</c:formatCode>
                <c:ptCount val="25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Sheet1!$C$2:$C$253</c:f>
              <c:numCache>
                <c:formatCode>General</c:formatCode>
                <c:ptCount val="252"/>
                <c:pt idx="0">
                  <c:v>1</c:v>
                </c:pt>
                <c:pt idx="1">
                  <c:v>1.7559</c:v>
                </c:pt>
                <c:pt idx="2">
                  <c:v>2.335</c:v>
                </c:pt>
                <c:pt idx="3">
                  <c:v>2.7595000000000001</c:v>
                </c:pt>
                <c:pt idx="4">
                  <c:v>3.0503999999999998</c:v>
                </c:pt>
                <c:pt idx="5">
                  <c:v>3.2275</c:v>
                </c:pt>
                <c:pt idx="6">
                  <c:v>3.3094000000000001</c:v>
                </c:pt>
                <c:pt idx="7">
                  <c:v>3.3134999999999999</c:v>
                </c:pt>
                <c:pt idx="8">
                  <c:v>3.2559999999999998</c:v>
                </c:pt>
                <c:pt idx="9">
                  <c:v>3.1518999999999999</c:v>
                </c:pt>
                <c:pt idx="10">
                  <c:v>3.0150000000000001</c:v>
                </c:pt>
                <c:pt idx="11">
                  <c:v>2.8578999999999999</c:v>
                </c:pt>
                <c:pt idx="12">
                  <c:v>2.6920000000000002</c:v>
                </c:pt>
                <c:pt idx="13">
                  <c:v>2.5274999999999901</c:v>
                </c:pt>
                <c:pt idx="14">
                  <c:v>2.37339999999999</c:v>
                </c:pt>
                <c:pt idx="15">
                  <c:v>2.2374999999999901</c:v>
                </c:pt>
                <c:pt idx="16">
                  <c:v>2.1263999999999901</c:v>
                </c:pt>
                <c:pt idx="17">
                  <c:v>2.0455000000000001</c:v>
                </c:pt>
                <c:pt idx="18">
                  <c:v>1.9990000000000001</c:v>
                </c:pt>
                <c:pt idx="19">
                  <c:v>1.9899</c:v>
                </c:pt>
                <c:pt idx="20">
                  <c:v>2.02</c:v>
                </c:pt>
                <c:pt idx="21">
                  <c:v>2.0899000000000001</c:v>
                </c:pt>
                <c:pt idx="22">
                  <c:v>2.1989999999999998</c:v>
                </c:pt>
                <c:pt idx="23">
                  <c:v>2.3454999999999999</c:v>
                </c:pt>
                <c:pt idx="24">
                  <c:v>2.5264000000000002</c:v>
                </c:pt>
                <c:pt idx="25">
                  <c:v>2.7374999999999998</c:v>
                </c:pt>
                <c:pt idx="26">
                  <c:v>2.9733999999999998</c:v>
                </c:pt>
                <c:pt idx="27">
                  <c:v>3.2275</c:v>
                </c:pt>
                <c:pt idx="28">
                  <c:v>3.492</c:v>
                </c:pt>
                <c:pt idx="29">
                  <c:v>3.7578999999999998</c:v>
                </c:pt>
                <c:pt idx="30">
                  <c:v>4.0149999999999997</c:v>
                </c:pt>
                <c:pt idx="31">
                  <c:v>4.2519</c:v>
                </c:pt>
                <c:pt idx="32">
                  <c:v>4.4560000000000004</c:v>
                </c:pt>
                <c:pt idx="33">
                  <c:v>4.6135000000000002</c:v>
                </c:pt>
                <c:pt idx="34">
                  <c:v>4.7093999999999996</c:v>
                </c:pt>
                <c:pt idx="35">
                  <c:v>4.7275</c:v>
                </c:pt>
                <c:pt idx="36">
                  <c:v>4.6503999999999897</c:v>
                </c:pt>
                <c:pt idx="37">
                  <c:v>4.4594999999999896</c:v>
                </c:pt>
                <c:pt idx="38">
                  <c:v>4.13499999999999</c:v>
                </c:pt>
                <c:pt idx="39">
                  <c:v>3.6558999999999902</c:v>
                </c:pt>
                <c:pt idx="40">
                  <c:v>2.99999999999998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Midpoint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Sheet1!$A$2:$A$253</c:f>
              <c:numCache>
                <c:formatCode>General</c:formatCode>
                <c:ptCount val="25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Sheet1!$D$2:$D$253</c:f>
              <c:numCache>
                <c:formatCode>General</c:formatCode>
                <c:ptCount val="252"/>
                <c:pt idx="0">
                  <c:v>1</c:v>
                </c:pt>
                <c:pt idx="1">
                  <c:v>1.7529749999999999</c:v>
                </c:pt>
                <c:pt idx="2">
                  <c:v>2.3292999999999999</c:v>
                </c:pt>
                <c:pt idx="3">
                  <c:v>2.7511749999999999</c:v>
                </c:pt>
                <c:pt idx="4">
                  <c:v>3.0396000000000001</c:v>
                </c:pt>
                <c:pt idx="5">
                  <c:v>3.214375</c:v>
                </c:pt>
                <c:pt idx="6">
                  <c:v>3.2940999999999998</c:v>
                </c:pt>
                <c:pt idx="7">
                  <c:v>3.2961749999999999</c:v>
                </c:pt>
                <c:pt idx="8">
                  <c:v>3.2368000000000001</c:v>
                </c:pt>
                <c:pt idx="9">
                  <c:v>3.1309749999999998</c:v>
                </c:pt>
                <c:pt idx="10">
                  <c:v>2.9925000000000002</c:v>
                </c:pt>
                <c:pt idx="11">
                  <c:v>2.8339750000000001</c:v>
                </c:pt>
                <c:pt idx="12">
                  <c:v>2.6667999999999901</c:v>
                </c:pt>
                <c:pt idx="13">
                  <c:v>2.5011749999999902</c:v>
                </c:pt>
                <c:pt idx="14">
                  <c:v>2.3460999999999999</c:v>
                </c:pt>
                <c:pt idx="15">
                  <c:v>2.2093750000000001</c:v>
                </c:pt>
                <c:pt idx="16">
                  <c:v>2.0975999999999901</c:v>
                </c:pt>
                <c:pt idx="17">
                  <c:v>2.0161750000000001</c:v>
                </c:pt>
                <c:pt idx="18">
                  <c:v>1.9693000000000001</c:v>
                </c:pt>
                <c:pt idx="19">
                  <c:v>1.959975</c:v>
                </c:pt>
                <c:pt idx="20">
                  <c:v>1.99</c:v>
                </c:pt>
                <c:pt idx="21">
                  <c:v>2.0599749999999899</c:v>
                </c:pt>
                <c:pt idx="22">
                  <c:v>2.16929999999999</c:v>
                </c:pt>
                <c:pt idx="23">
                  <c:v>2.3161749999999901</c:v>
                </c:pt>
                <c:pt idx="24">
                  <c:v>2.4975999999999901</c:v>
                </c:pt>
                <c:pt idx="25">
                  <c:v>2.7093749999999899</c:v>
                </c:pt>
                <c:pt idx="26">
                  <c:v>2.9460999999999902</c:v>
                </c:pt>
                <c:pt idx="27">
                  <c:v>3.2011749999999899</c:v>
                </c:pt>
                <c:pt idx="28">
                  <c:v>3.4667999999999899</c:v>
                </c:pt>
                <c:pt idx="29">
                  <c:v>3.7339749999999898</c:v>
                </c:pt>
                <c:pt idx="30">
                  <c:v>3.9924999999999899</c:v>
                </c:pt>
                <c:pt idx="31">
                  <c:v>4.2309749999999902</c:v>
                </c:pt>
                <c:pt idx="32">
                  <c:v>4.4367999999999901</c:v>
                </c:pt>
                <c:pt idx="33">
                  <c:v>4.5961749999999899</c:v>
                </c:pt>
                <c:pt idx="34">
                  <c:v>4.6940999999999899</c:v>
                </c:pt>
                <c:pt idx="35">
                  <c:v>4.7143749999999898</c:v>
                </c:pt>
                <c:pt idx="36">
                  <c:v>4.63959999999999</c:v>
                </c:pt>
                <c:pt idx="37">
                  <c:v>4.4511749999999903</c:v>
                </c:pt>
                <c:pt idx="38">
                  <c:v>4.12929999999999</c:v>
                </c:pt>
                <c:pt idx="39">
                  <c:v>3.6529749999999801</c:v>
                </c:pt>
                <c:pt idx="40">
                  <c:v>2.99999999999998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Ralston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Sheet1!$A$2:$A$253</c:f>
              <c:numCache>
                <c:formatCode>General</c:formatCode>
                <c:ptCount val="25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Sheet1!$E$2:$E$253</c:f>
              <c:numCache>
                <c:formatCode>General</c:formatCode>
                <c:ptCount val="252"/>
                <c:pt idx="0">
                  <c:v>1</c:v>
                </c:pt>
                <c:pt idx="1">
                  <c:v>1.7544437500000001</c:v>
                </c:pt>
                <c:pt idx="2">
                  <c:v>2.3321624999999999</c:v>
                </c:pt>
                <c:pt idx="3">
                  <c:v>2.7553562500000002</c:v>
                </c:pt>
                <c:pt idx="4">
                  <c:v>3.0450249999999999</c:v>
                </c:pt>
                <c:pt idx="5">
                  <c:v>3.2209687499999999</c:v>
                </c:pt>
                <c:pt idx="6">
                  <c:v>3.3017875000000001</c:v>
                </c:pt>
                <c:pt idx="7">
                  <c:v>3.3048812500000002</c:v>
                </c:pt>
                <c:pt idx="8">
                  <c:v>3.2464499999999998</c:v>
                </c:pt>
                <c:pt idx="9">
                  <c:v>3.14149375</c:v>
                </c:pt>
                <c:pt idx="10">
                  <c:v>3.0038125</c:v>
                </c:pt>
                <c:pt idx="11">
                  <c:v>2.8460062499999998</c:v>
                </c:pt>
                <c:pt idx="12">
                  <c:v>2.6794750000000001</c:v>
                </c:pt>
                <c:pt idx="13">
                  <c:v>2.5144187499999999</c:v>
                </c:pt>
                <c:pt idx="14">
                  <c:v>2.3598374999999998</c:v>
                </c:pt>
                <c:pt idx="15">
                  <c:v>2.2235312500000002</c:v>
                </c:pt>
                <c:pt idx="16">
                  <c:v>2.1120999999999999</c:v>
                </c:pt>
                <c:pt idx="17">
                  <c:v>2.03094375</c:v>
                </c:pt>
                <c:pt idx="18">
                  <c:v>1.9842625</c:v>
                </c:pt>
                <c:pt idx="19">
                  <c:v>1.97505625</c:v>
                </c:pt>
                <c:pt idx="20">
                  <c:v>2.005125</c:v>
                </c:pt>
                <c:pt idx="21">
                  <c:v>2.0750687499999998</c:v>
                </c:pt>
                <c:pt idx="22">
                  <c:v>2.1842874999999999</c:v>
                </c:pt>
                <c:pt idx="23">
                  <c:v>2.3309812499999998</c:v>
                </c:pt>
                <c:pt idx="24">
                  <c:v>2.5121500000000001</c:v>
                </c:pt>
                <c:pt idx="25">
                  <c:v>2.72359375</c:v>
                </c:pt>
                <c:pt idx="26">
                  <c:v>2.9599125000000002</c:v>
                </c:pt>
                <c:pt idx="27">
                  <c:v>3.2145062499999999</c:v>
                </c:pt>
                <c:pt idx="28">
                  <c:v>3.4795750000000001</c:v>
                </c:pt>
                <c:pt idx="29">
                  <c:v>3.7461187499999999</c:v>
                </c:pt>
                <c:pt idx="30">
                  <c:v>4.0039375000000001</c:v>
                </c:pt>
                <c:pt idx="31">
                  <c:v>4.2416312500000002</c:v>
                </c:pt>
                <c:pt idx="32">
                  <c:v>4.4466000000000001</c:v>
                </c:pt>
                <c:pt idx="33">
                  <c:v>4.6050437500000001</c:v>
                </c:pt>
                <c:pt idx="34">
                  <c:v>4.7019624999999996</c:v>
                </c:pt>
                <c:pt idx="35">
                  <c:v>4.7211562499999902</c:v>
                </c:pt>
                <c:pt idx="36">
                  <c:v>4.6452249999999902</c:v>
                </c:pt>
                <c:pt idx="37">
                  <c:v>4.4555687499999896</c:v>
                </c:pt>
                <c:pt idx="38">
                  <c:v>4.1323874999999903</c:v>
                </c:pt>
                <c:pt idx="39">
                  <c:v>3.6546812499999799</c:v>
                </c:pt>
                <c:pt idx="40">
                  <c:v>3.0002499999999799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RK4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Sheet1!$A$2:$A$253</c:f>
              <c:numCache>
                <c:formatCode>General</c:formatCode>
                <c:ptCount val="25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Sheet1!$F$2:$F$253</c:f>
              <c:numCache>
                <c:formatCode>General</c:formatCode>
                <c:ptCount val="252"/>
                <c:pt idx="0">
                  <c:v>1</c:v>
                </c:pt>
                <c:pt idx="1">
                  <c:v>1.7539499999999999</c:v>
                </c:pt>
                <c:pt idx="2">
                  <c:v>2.3311999999999999</c:v>
                </c:pt>
                <c:pt idx="3">
                  <c:v>2.7539500000000001</c:v>
                </c:pt>
                <c:pt idx="4">
                  <c:v>3.0432000000000001</c:v>
                </c:pt>
                <c:pt idx="5">
                  <c:v>3.21875</c:v>
                </c:pt>
                <c:pt idx="6">
                  <c:v>3.2991999999999999</c:v>
                </c:pt>
                <c:pt idx="7">
                  <c:v>3.3019500000000002</c:v>
                </c:pt>
                <c:pt idx="8">
                  <c:v>3.2431999999999999</c:v>
                </c:pt>
                <c:pt idx="9">
                  <c:v>3.13795</c:v>
                </c:pt>
                <c:pt idx="10">
                  <c:v>3</c:v>
                </c:pt>
                <c:pt idx="11">
                  <c:v>2.8419500000000002</c:v>
                </c:pt>
                <c:pt idx="12">
                  <c:v>2.6751999999999998</c:v>
                </c:pt>
                <c:pt idx="13">
                  <c:v>2.5099499999999999</c:v>
                </c:pt>
                <c:pt idx="14">
                  <c:v>2.3552</c:v>
                </c:pt>
                <c:pt idx="15">
                  <c:v>2.21875</c:v>
                </c:pt>
                <c:pt idx="16">
                  <c:v>2.1072000000000002</c:v>
                </c:pt>
                <c:pt idx="17">
                  <c:v>2.0259499999999999</c:v>
                </c:pt>
                <c:pt idx="18">
                  <c:v>1.9792000000000001</c:v>
                </c:pt>
                <c:pt idx="19">
                  <c:v>1.9699500000000001</c:v>
                </c:pt>
                <c:pt idx="20">
                  <c:v>2</c:v>
                </c:pt>
                <c:pt idx="21">
                  <c:v>2.06995</c:v>
                </c:pt>
                <c:pt idx="22">
                  <c:v>2.1791999999999998</c:v>
                </c:pt>
                <c:pt idx="23">
                  <c:v>2.3259500000000002</c:v>
                </c:pt>
                <c:pt idx="24">
                  <c:v>2.5072000000000001</c:v>
                </c:pt>
                <c:pt idx="25">
                  <c:v>2.71875</c:v>
                </c:pt>
                <c:pt idx="26">
                  <c:v>2.9552</c:v>
                </c:pt>
                <c:pt idx="27">
                  <c:v>3.2099500000000001</c:v>
                </c:pt>
                <c:pt idx="28">
                  <c:v>3.4752000000000001</c:v>
                </c:pt>
                <c:pt idx="29">
                  <c:v>3.7419500000000001</c:v>
                </c:pt>
                <c:pt idx="30">
                  <c:v>4</c:v>
                </c:pt>
                <c:pt idx="31">
                  <c:v>4.2379499999999997</c:v>
                </c:pt>
                <c:pt idx="32">
                  <c:v>4.4432</c:v>
                </c:pt>
                <c:pt idx="33">
                  <c:v>4.6019500000000004</c:v>
                </c:pt>
                <c:pt idx="34">
                  <c:v>4.6991999999999896</c:v>
                </c:pt>
                <c:pt idx="35">
                  <c:v>4.7187499999999902</c:v>
                </c:pt>
                <c:pt idx="36">
                  <c:v>4.6431999999999896</c:v>
                </c:pt>
                <c:pt idx="37">
                  <c:v>4.4539499999999901</c:v>
                </c:pt>
                <c:pt idx="38">
                  <c:v>4.13119999999999</c:v>
                </c:pt>
                <c:pt idx="39">
                  <c:v>3.6539499999999898</c:v>
                </c:pt>
                <c:pt idx="40">
                  <c:v>2.99999999999998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Exact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Sheet1!$A$2:$A$253</c:f>
              <c:numCache>
                <c:formatCode>General</c:formatCode>
                <c:ptCount val="25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Sheet1!$G$2:$G$253</c:f>
              <c:numCache>
                <c:formatCode>General</c:formatCode>
                <c:ptCount val="252"/>
                <c:pt idx="0">
                  <c:v>1</c:v>
                </c:pt>
                <c:pt idx="1">
                  <c:v>1.7539499999999999</c:v>
                </c:pt>
                <c:pt idx="2">
                  <c:v>2.3311999999999999</c:v>
                </c:pt>
                <c:pt idx="3">
                  <c:v>2.7539500000000001</c:v>
                </c:pt>
                <c:pt idx="4">
                  <c:v>3.0432000000000001</c:v>
                </c:pt>
                <c:pt idx="5">
                  <c:v>3.21875</c:v>
                </c:pt>
                <c:pt idx="6">
                  <c:v>3.2991999999999999</c:v>
                </c:pt>
                <c:pt idx="7">
                  <c:v>3.3019500000000002</c:v>
                </c:pt>
                <c:pt idx="8">
                  <c:v>3.2431999999999999</c:v>
                </c:pt>
                <c:pt idx="9">
                  <c:v>3.1379499999999898</c:v>
                </c:pt>
                <c:pt idx="10">
                  <c:v>3</c:v>
                </c:pt>
                <c:pt idx="11">
                  <c:v>2.8419500000000002</c:v>
                </c:pt>
                <c:pt idx="12">
                  <c:v>2.6751999999999998</c:v>
                </c:pt>
                <c:pt idx="13">
                  <c:v>2.5099499999999999</c:v>
                </c:pt>
                <c:pt idx="14">
                  <c:v>2.3551999999999902</c:v>
                </c:pt>
                <c:pt idx="15">
                  <c:v>2.21875</c:v>
                </c:pt>
                <c:pt idx="16">
                  <c:v>2.10719999999999</c:v>
                </c:pt>
                <c:pt idx="17">
                  <c:v>2.0259499999999999</c:v>
                </c:pt>
                <c:pt idx="18">
                  <c:v>1.9792000000000001</c:v>
                </c:pt>
                <c:pt idx="19">
                  <c:v>1.9699500000000001</c:v>
                </c:pt>
                <c:pt idx="20">
                  <c:v>2</c:v>
                </c:pt>
                <c:pt idx="21">
                  <c:v>2.0699499999999902</c:v>
                </c:pt>
                <c:pt idx="22">
                  <c:v>2.1791999999999998</c:v>
                </c:pt>
                <c:pt idx="23">
                  <c:v>2.32594999999999</c:v>
                </c:pt>
                <c:pt idx="24">
                  <c:v>2.5071999999999899</c:v>
                </c:pt>
                <c:pt idx="25">
                  <c:v>2.71875</c:v>
                </c:pt>
                <c:pt idx="26">
                  <c:v>2.9551999999999898</c:v>
                </c:pt>
                <c:pt idx="27">
                  <c:v>3.2099499999999899</c:v>
                </c:pt>
                <c:pt idx="28">
                  <c:v>3.4752000000000001</c:v>
                </c:pt>
                <c:pt idx="29">
                  <c:v>3.7419499999999899</c:v>
                </c:pt>
                <c:pt idx="30">
                  <c:v>4.0000000000000098</c:v>
                </c:pt>
                <c:pt idx="31">
                  <c:v>4.2379499999999801</c:v>
                </c:pt>
                <c:pt idx="32">
                  <c:v>4.4432</c:v>
                </c:pt>
                <c:pt idx="33">
                  <c:v>4.6019500000000004</c:v>
                </c:pt>
                <c:pt idx="34">
                  <c:v>4.69920000000001</c:v>
                </c:pt>
                <c:pt idx="35">
                  <c:v>4.71875</c:v>
                </c:pt>
                <c:pt idx="36">
                  <c:v>4.6431999999999798</c:v>
                </c:pt>
                <c:pt idx="37">
                  <c:v>4.4539499999999901</c:v>
                </c:pt>
                <c:pt idx="38">
                  <c:v>4.1311999999999998</c:v>
                </c:pt>
                <c:pt idx="39">
                  <c:v>3.65394999999998</c:v>
                </c:pt>
                <c:pt idx="40">
                  <c:v>2.99999999999998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527536"/>
        <c:axId val="570522832"/>
      </c:scatterChart>
      <c:valAx>
        <c:axId val="57052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70522832"/>
        <c:crosses val="autoZero"/>
        <c:crossBetween val="midCat"/>
      </c:valAx>
      <c:valAx>
        <c:axId val="57052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70527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94EC4325-2B42-4E06-B1F9-AA9BB8EB05C3}" type="datetimeFigureOut">
              <a:rPr lang="ko-KR" altLang="en-US" smtClean="0"/>
              <a:t>2014-05-19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54829"/>
            <a:ext cx="5388610" cy="4409837"/>
          </a:xfrm>
          <a:prstGeom prst="rect">
            <a:avLst/>
          </a:prstGeom>
        </p:spPr>
        <p:txBody>
          <a:bodyPr vert="horz" lIns="90398" tIns="45199" rIns="90398" bIns="45199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13A5C42D-97A8-4B78-8A42-674BF9D00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91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418830"/>
            <a:ext cx="6400800" cy="159434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직사각형 13"/>
          <p:cNvSpPr>
            <a:spLocks noChangeArrowheads="1"/>
          </p:cNvSpPr>
          <p:nvPr userDrawn="1"/>
        </p:nvSpPr>
        <p:spPr bwMode="auto">
          <a:xfrm>
            <a:off x="2436146" y="5274786"/>
            <a:ext cx="3960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Department </a:t>
            </a:r>
            <a:r>
              <a:rPr kumimoji="1" lang="en-US" altLang="ko-KR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of Materials Science &amp; </a:t>
            </a: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Engineering</a:t>
            </a:r>
            <a:endParaRPr kumimoji="1" lang="en-US" altLang="ko-KR" sz="14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Pohang </a:t>
            </a:r>
            <a:r>
              <a:rPr kumimoji="1" lang="en-US" altLang="ko-KR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University of Science &amp; </a:t>
            </a: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Technology</a:t>
            </a:r>
          </a:p>
        </p:txBody>
      </p:sp>
      <p:pic>
        <p:nvPicPr>
          <p:cNvPr id="10" name="그림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94" y="5149216"/>
            <a:ext cx="576008" cy="6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12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16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68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1661703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31640" y="3861048"/>
            <a:ext cx="5486400" cy="23111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9270-2CF6-4DB4-B7C8-6587D3A28A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9144000" cy="396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2400" y="396000"/>
            <a:ext cx="9144000" cy="3098144"/>
          </a:xfrm>
          <a:prstGeom prst="rect">
            <a:avLst/>
          </a:prstGeom>
          <a:solidFill>
            <a:srgbClr val="C0504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547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72046" y="280507"/>
            <a:ext cx="7799908" cy="628213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cs typeface="Tahoma" pitchFamily="34" charset="0"/>
              </a:defRPr>
            </a:lvl1pPr>
            <a:lvl2pPr>
              <a:defRPr sz="1400">
                <a:latin typeface="+mn-lt"/>
                <a:cs typeface="Tahoma" pitchFamily="34" charset="0"/>
              </a:defRPr>
            </a:lvl2pPr>
            <a:lvl3pPr>
              <a:defRPr sz="1200">
                <a:latin typeface="+mn-lt"/>
                <a:cs typeface="Tahoma" pitchFamily="34" charset="0"/>
              </a:defRPr>
            </a:lvl3pPr>
            <a:lvl4pPr>
              <a:defRPr sz="1100">
                <a:latin typeface="+mn-lt"/>
                <a:cs typeface="Tahoma" pitchFamily="34" charset="0"/>
              </a:defRPr>
            </a:lvl4pPr>
            <a:lvl5pPr>
              <a:defRPr sz="11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428172" y="980728"/>
            <a:ext cx="82876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498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498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1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1661703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31640" y="3861048"/>
            <a:ext cx="5486400" cy="23111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9270-2CF6-4DB4-B7C8-6587D3A28A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9144000" cy="396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2400" y="396000"/>
            <a:ext cx="9144000" cy="3098144"/>
          </a:xfrm>
          <a:prstGeom prst="rect">
            <a:avLst/>
          </a:prstGeom>
          <a:solidFill>
            <a:srgbClr val="C0504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37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000" y="404664"/>
            <a:ext cx="8280000" cy="540000"/>
          </a:xfrm>
          <a:solidFill>
            <a:schemeClr val="accent2"/>
          </a:solidFill>
        </p:spPr>
        <p:txBody>
          <a:bodyPr>
            <a:normAutofit/>
          </a:bodyPr>
          <a:lstStyle>
            <a:lvl1pPr algn="l">
              <a:defRPr sz="2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2000" y="1052736"/>
            <a:ext cx="8280000" cy="5073427"/>
          </a:xfrm>
        </p:spPr>
        <p:txBody>
          <a:bodyPr>
            <a:normAutofit/>
          </a:bodyPr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  <a:lvl2pPr>
              <a:defRPr sz="1400">
                <a:latin typeface="Tahoma" pitchFamily="34" charset="0"/>
                <a:cs typeface="Tahoma" pitchFamily="34" charset="0"/>
              </a:defRPr>
            </a:lvl2pPr>
            <a:lvl3pPr>
              <a:defRPr sz="1200">
                <a:latin typeface="Tahoma" pitchFamily="34" charset="0"/>
                <a:cs typeface="Tahoma" pitchFamily="34" charset="0"/>
              </a:defRPr>
            </a:lvl3pPr>
            <a:lvl4pPr>
              <a:defRPr sz="1100">
                <a:latin typeface="Tahoma" pitchFamily="34" charset="0"/>
                <a:cs typeface="Tahoma" pitchFamily="34" charset="0"/>
              </a:defRPr>
            </a:lvl4pPr>
            <a:lvl5pPr>
              <a:defRPr sz="11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72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7984" y="2780928"/>
            <a:ext cx="4716016" cy="504056"/>
          </a:xfrm>
        </p:spPr>
        <p:txBody>
          <a:bodyPr anchor="t">
            <a:noAutofit/>
          </a:bodyPr>
          <a:lstStyle>
            <a:lvl1pPr algn="l">
              <a:defRPr sz="2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427984" y="3429000"/>
            <a:ext cx="4716016" cy="0"/>
            <a:chOff x="4427984" y="3429000"/>
            <a:chExt cx="4716016" cy="0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4716016" y="3429000"/>
              <a:ext cx="4427984" cy="0"/>
            </a:xfrm>
            <a:prstGeom prst="line">
              <a:avLst/>
            </a:prstGeom>
            <a:ln w="76200"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4427984" y="3429000"/>
              <a:ext cx="32352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5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52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13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3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20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70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46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498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498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0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  <p:sldLayoutId id="2147483685" r:id="rId1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Numerical Method</a:t>
            </a:r>
            <a:br>
              <a:rPr lang="en-US" altLang="ko-KR" dirty="0" smtClean="0"/>
            </a:br>
            <a:r>
              <a:rPr lang="en-US" altLang="ko-KR" dirty="0" smtClean="0"/>
              <a:t>Homework #8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94627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Subin Lee</a:t>
            </a:r>
          </a:p>
          <a:p>
            <a:r>
              <a:rPr lang="en-US" altLang="ko-KR" sz="2000" dirty="0" smtClean="0"/>
              <a:t>20120778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6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</a:t>
            </a:r>
            <a:endParaRPr lang="ko-KR" altLang="en-US" dirty="0"/>
          </a:p>
        </p:txBody>
      </p:sp>
      <p:pic>
        <p:nvPicPr>
          <p:cNvPr id="5" name="내용 개체 틀 4" descr="화면 캡처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81" y="1196752"/>
            <a:ext cx="5477639" cy="1533739"/>
          </a:xfrm>
          <a:ln>
            <a:solidFill>
              <a:schemeClr val="tx1"/>
            </a:solidFill>
          </a:ln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7" y="2924944"/>
            <a:ext cx="4137106" cy="3269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513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7" b="14086"/>
          <a:stretch/>
        </p:blipFill>
        <p:spPr>
          <a:xfrm>
            <a:off x="1296884" y="1356004"/>
            <a:ext cx="2123776" cy="36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060016" y="1700808"/>
            <a:ext cx="3650222" cy="3264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>
          <a:xfrm>
            <a:off x="1296884" y="2127384"/>
            <a:ext cx="3470298" cy="2448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그림 13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9"/>
          <a:stretch/>
        </p:blipFill>
        <p:spPr>
          <a:xfrm>
            <a:off x="1296884" y="5102251"/>
            <a:ext cx="3470298" cy="1145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27584" y="4731413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 smtClean="0"/>
              <a:t>Midpoint method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1794321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 err="1" smtClean="0"/>
              <a:t>Heun</a:t>
            </a:r>
            <a:r>
              <a:rPr lang="en-US" altLang="ko-KR" sz="1400" dirty="0" smtClean="0"/>
              <a:t> method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1052736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 smtClean="0"/>
              <a:t>Euler method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9670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pic>
        <p:nvPicPr>
          <p:cNvPr id="5" name="내용 개체 틀 4" descr="화면 캡처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33381"/>
            <a:ext cx="4448796" cy="1086002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86" y="2219383"/>
            <a:ext cx="3296110" cy="666843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42" y="1133381"/>
            <a:ext cx="3648877" cy="3802968"/>
          </a:xfrm>
          <a:prstGeom prst="rect">
            <a:avLst/>
          </a:prstGeom>
        </p:spPr>
      </p:pic>
      <p:pic>
        <p:nvPicPr>
          <p:cNvPr id="8" name="내용 개체 틀 4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4762522" cy="2043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94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Keycodes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" name="내용 개체 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18455" r="35874" b="17679"/>
          <a:stretch/>
        </p:blipFill>
        <p:spPr>
          <a:xfrm>
            <a:off x="611560" y="980728"/>
            <a:ext cx="3960440" cy="387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내용 개체 틀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41163" r="29281" b="14840"/>
          <a:stretch/>
        </p:blipFill>
        <p:spPr>
          <a:xfrm>
            <a:off x="4148885" y="3520576"/>
            <a:ext cx="4563115" cy="2668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직사각형 13"/>
          <p:cNvSpPr/>
          <p:nvPr/>
        </p:nvSpPr>
        <p:spPr>
          <a:xfrm>
            <a:off x="791120" y="2917900"/>
            <a:ext cx="2052000" cy="10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91120" y="1475404"/>
            <a:ext cx="2052000" cy="10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91120" y="4193530"/>
            <a:ext cx="2052000" cy="10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376476" y="4149080"/>
            <a:ext cx="2628000" cy="10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376476" y="5418360"/>
            <a:ext cx="4284000" cy="10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9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Step size: 0.5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755961"/>
              </p:ext>
            </p:extLst>
          </p:nvPr>
        </p:nvGraphicFramePr>
        <p:xfrm>
          <a:off x="972000" y="1556792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1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Step size: 0.1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7</a:t>
            </a:fld>
            <a:endParaRPr lang="ko-KR" altLang="en-US"/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804700"/>
              </p:ext>
            </p:extLst>
          </p:nvPr>
        </p:nvGraphicFramePr>
        <p:xfrm>
          <a:off x="971600" y="1556792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8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금속재료학회발표자료_12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Template_SL_20131029</Template>
  <TotalTime>147</TotalTime>
  <Words>30</Words>
  <Application>Microsoft Office PowerPoint</Application>
  <PresentationFormat>화면 슬라이드 쇼(4:3)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Arial Unicode MS</vt:lpstr>
      <vt:lpstr>맑은 고딕</vt:lpstr>
      <vt:lpstr>Arial</vt:lpstr>
      <vt:lpstr>Calibri</vt:lpstr>
      <vt:lpstr>Tahoma</vt:lpstr>
      <vt:lpstr>Wingdings</vt:lpstr>
      <vt:lpstr>금속재료학회발표자료_12_final</vt:lpstr>
      <vt:lpstr>Numerical Method Homework #8</vt:lpstr>
      <vt:lpstr>Assignment</vt:lpstr>
      <vt:lpstr>Background</vt:lpstr>
      <vt:lpstr>Background</vt:lpstr>
      <vt:lpstr>Keycodes</vt:lpstr>
      <vt:lpstr>Results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Homework #8</dc:title>
  <dc:creator>Subin Lee</dc:creator>
  <cp:lastModifiedBy>Subin Lee</cp:lastModifiedBy>
  <cp:revision>9</cp:revision>
  <cp:lastPrinted>2013-04-22T06:44:38Z</cp:lastPrinted>
  <dcterms:created xsi:type="dcterms:W3CDTF">2014-05-19T02:30:28Z</dcterms:created>
  <dcterms:modified xsi:type="dcterms:W3CDTF">2014-05-19T14:36:47Z</dcterms:modified>
</cp:coreProperties>
</file>