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8" r:id="rId6"/>
    <p:sldId id="257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4&#54617;&#45380;1&#54617;&#44592;\&#49548;&#51116;&#49688;&#52824;&#54644;&#49437;\Fortran\HW4-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Si-Ge</a:t>
            </a:r>
            <a:r>
              <a:rPr lang="ko-KR" altLang="en-US"/>
              <a:t> 상태도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L-t</c:v>
          </c:tx>
          <c:marker>
            <c:symbol val="none"/>
          </c:marker>
          <c:xVal>
            <c:numRef>
              <c:f>Sheet1!$H$3:$H$30</c:f>
              <c:numCache>
                <c:formatCode>0.000000_ </c:formatCode>
                <c:ptCount val="28"/>
                <c:pt idx="0">
                  <c:v>2.4782591000000001E-3</c:v>
                </c:pt>
                <c:pt idx="1">
                  <c:v>2.4882717000000009E-3</c:v>
                </c:pt>
                <c:pt idx="2">
                  <c:v>2.3850519000000001E-2</c:v>
                </c:pt>
                <c:pt idx="3">
                  <c:v>4.8082377000000009E-2</c:v>
                </c:pt>
                <c:pt idx="4">
                  <c:v>7.539883800000001E-2</c:v>
                </c:pt>
                <c:pt idx="5">
                  <c:v>9.8019403000000019E-2</c:v>
                </c:pt>
                <c:pt idx="6">
                  <c:v>0.12253430999999999</c:v>
                </c:pt>
                <c:pt idx="7">
                  <c:v>0.14898441000000004</c:v>
                </c:pt>
                <c:pt idx="8">
                  <c:v>0.18729772000000003</c:v>
                </c:pt>
                <c:pt idx="9">
                  <c:v>0.21831865000000003</c:v>
                </c:pt>
                <c:pt idx="10">
                  <c:v>0.2626899800000001</c:v>
                </c:pt>
                <c:pt idx="11">
                  <c:v>0.29817603000000004</c:v>
                </c:pt>
                <c:pt idx="12">
                  <c:v>0.33549508000000006</c:v>
                </c:pt>
                <c:pt idx="13">
                  <c:v>0.37458201000000008</c:v>
                </c:pt>
                <c:pt idx="14">
                  <c:v>0.41536355000000008</c:v>
                </c:pt>
                <c:pt idx="15">
                  <c:v>0.45776076000000004</c:v>
                </c:pt>
                <c:pt idx="16">
                  <c:v>0.50169128000000007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0.65812865000000009</c:v>
                </c:pt>
                <c:pt idx="20">
                  <c:v>0.72453546000000002</c:v>
                </c:pt>
                <c:pt idx="21">
                  <c:v>0.77560907000000012</c:v>
                </c:pt>
                <c:pt idx="22">
                  <c:v>0.82769182000000019</c:v>
                </c:pt>
                <c:pt idx="23">
                  <c:v>0.89859199000000012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Sheet1!$G$3:$G$30</c:f>
              <c:numCache>
                <c:formatCode>0.000000_ </c:formatCode>
                <c:ptCount val="28"/>
                <c:pt idx="0">
                  <c:v>1213.9065239000001</c:v>
                </c:pt>
                <c:pt idx="1">
                  <c:v>1213.9165905000002</c:v>
                </c:pt>
                <c:pt idx="2">
                  <c:v>1234.4926972000001</c:v>
                </c:pt>
                <c:pt idx="3">
                  <c:v>1255.9645590000002</c:v>
                </c:pt>
                <c:pt idx="4">
                  <c:v>1278.2709362999997</c:v>
                </c:pt>
                <c:pt idx="5">
                  <c:v>1295.4995058000002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1355.4169252000002</c:v>
                </c:pt>
                <c:pt idx="9">
                  <c:v>1373.9466621000001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1455.4963647000002</c:v>
                </c:pt>
                <c:pt idx="14">
                  <c:v>1474.347546</c:v>
                </c:pt>
                <c:pt idx="15">
                  <c:v>1493.1295404999998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1554.8824689999997</c:v>
                </c:pt>
                <c:pt idx="19">
                  <c:v>1573.0720280999997</c:v>
                </c:pt>
                <c:pt idx="20">
                  <c:v>1597.0405221999999</c:v>
                </c:pt>
                <c:pt idx="21">
                  <c:v>1614.7916481999998</c:v>
                </c:pt>
                <c:pt idx="22">
                  <c:v>1632.3424456999999</c:v>
                </c:pt>
                <c:pt idx="23">
                  <c:v>1655.4248998</c:v>
                </c:pt>
                <c:pt idx="24">
                  <c:v>1672.4950173000002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1"/>
        </c:ser>
        <c:ser>
          <c:idx val="1"/>
          <c:order val="1"/>
          <c:tx>
            <c:v>S-t</c:v>
          </c:tx>
          <c:marker>
            <c:symbol val="none"/>
          </c:marker>
          <c:xVal>
            <c:numRef>
              <c:f>Sheet1!$I$3:$I$30</c:f>
              <c:numCache>
                <c:formatCode>0.000000_ </c:formatCode>
                <c:ptCount val="28"/>
                <c:pt idx="0">
                  <c:v>1.0000000000000002E-2</c:v>
                </c:pt>
                <c:pt idx="1">
                  <c:v>1.0039986999999998E-2</c:v>
                </c:pt>
                <c:pt idx="2">
                  <c:v>8.857774000000003E-2</c:v>
                </c:pt>
                <c:pt idx="3">
                  <c:v>0.16424588000000007</c:v>
                </c:pt>
                <c:pt idx="4">
                  <c:v>0.21898321000000004</c:v>
                </c:pt>
                <c:pt idx="5">
                  <c:v>0.28913386000000002</c:v>
                </c:pt>
                <c:pt idx="6">
                  <c:v>0.33954395000000004</c:v>
                </c:pt>
                <c:pt idx="7">
                  <c:v>0.38801885000000014</c:v>
                </c:pt>
                <c:pt idx="8">
                  <c:v>0.44960554000000008</c:v>
                </c:pt>
                <c:pt idx="9">
                  <c:v>0.4935096100000001</c:v>
                </c:pt>
                <c:pt idx="10">
                  <c:v>0.53547487999999999</c:v>
                </c:pt>
                <c:pt idx="11">
                  <c:v>0.57553750999999986</c:v>
                </c:pt>
                <c:pt idx="12">
                  <c:v>0.62608317999999996</c:v>
                </c:pt>
                <c:pt idx="13">
                  <c:v>0.66192125000000024</c:v>
                </c:pt>
                <c:pt idx="14">
                  <c:v>0.69606471000000014</c:v>
                </c:pt>
                <c:pt idx="15">
                  <c:v>0.72859249999999998</c:v>
                </c:pt>
                <c:pt idx="16">
                  <c:v>0.75958697999999991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0.85289961000000025</c:v>
                </c:pt>
                <c:pt idx="20">
                  <c:v>0.87820609000000005</c:v>
                </c:pt>
                <c:pt idx="21">
                  <c:v>0.90240922999999984</c:v>
                </c:pt>
                <c:pt idx="22">
                  <c:v>0.92558032999999973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0.98955345999999988</c:v>
                </c:pt>
                <c:pt idx="26">
                  <c:v>0.99989552000000004</c:v>
                </c:pt>
                <c:pt idx="27">
                  <c:v>0.99999987999999995</c:v>
                </c:pt>
              </c:numCache>
            </c:numRef>
          </c:xVal>
          <c:yVal>
            <c:numRef>
              <c:f>Sheet1!$G$3:$G$30</c:f>
              <c:numCache>
                <c:formatCode>0.000000_ </c:formatCode>
                <c:ptCount val="28"/>
                <c:pt idx="0">
                  <c:v>1213.9065239000001</c:v>
                </c:pt>
                <c:pt idx="1">
                  <c:v>1213.9165905000002</c:v>
                </c:pt>
                <c:pt idx="2">
                  <c:v>1234.4926972000001</c:v>
                </c:pt>
                <c:pt idx="3">
                  <c:v>1255.9645590000002</c:v>
                </c:pt>
                <c:pt idx="4">
                  <c:v>1278.2709362999997</c:v>
                </c:pt>
                <c:pt idx="5">
                  <c:v>1295.4995058000002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1355.4169252000002</c:v>
                </c:pt>
                <c:pt idx="9">
                  <c:v>1373.9466621000001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1455.4963647000002</c:v>
                </c:pt>
                <c:pt idx="14">
                  <c:v>1474.347546</c:v>
                </c:pt>
                <c:pt idx="15">
                  <c:v>1493.1295404999998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1554.8824689999997</c:v>
                </c:pt>
                <c:pt idx="19">
                  <c:v>1573.0720280999997</c:v>
                </c:pt>
                <c:pt idx="20">
                  <c:v>1597.0405221999999</c:v>
                </c:pt>
                <c:pt idx="21">
                  <c:v>1614.7916481999998</c:v>
                </c:pt>
                <c:pt idx="22">
                  <c:v>1632.3424456999999</c:v>
                </c:pt>
                <c:pt idx="23">
                  <c:v>1655.4248998</c:v>
                </c:pt>
                <c:pt idx="24">
                  <c:v>1672.4950173000002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1"/>
        </c:ser>
        <c:axId val="50695168"/>
        <c:axId val="50709632"/>
      </c:scatterChart>
      <c:scatterChart>
        <c:scatterStyle val="lineMarker"/>
        <c:ser>
          <c:idx val="2"/>
          <c:order val="2"/>
          <c:tx>
            <c:v>L-e</c:v>
          </c:tx>
          <c:spPr>
            <a:ln w="28575">
              <a:noFill/>
            </a:ln>
          </c:spPr>
          <c:xVal>
            <c:numRef>
              <c:f>Sheet1!$E$3:$E$26</c:f>
              <c:numCache>
                <c:formatCode>General</c:formatCode>
                <c:ptCount val="24"/>
                <c:pt idx="0">
                  <c:v>8.6169802412590108E-3</c:v>
                </c:pt>
                <c:pt idx="1">
                  <c:v>2.9874831717831014E-2</c:v>
                </c:pt>
                <c:pt idx="2">
                  <c:v>5.2860548553189002E-2</c:v>
                </c:pt>
                <c:pt idx="3">
                  <c:v>7.7607948663038995E-2</c:v>
                </c:pt>
                <c:pt idx="4">
                  <c:v>0.10414871702611596</c:v>
                </c:pt>
                <c:pt idx="5">
                  <c:v>0.13251243504672111</c:v>
                </c:pt>
                <c:pt idx="6">
                  <c:v>0.16272661524051799</c:v>
                </c:pt>
                <c:pt idx="7">
                  <c:v>0.19481674052760706</c:v>
                </c:pt>
                <c:pt idx="8">
                  <c:v>0.22880630747075806</c:v>
                </c:pt>
                <c:pt idx="9">
                  <c:v>0.26471687284940515</c:v>
                </c:pt>
                <c:pt idx="10">
                  <c:v>0.30256810301092701</c:v>
                </c:pt>
                <c:pt idx="11">
                  <c:v>0.34237782548966716</c:v>
                </c:pt>
                <c:pt idx="12">
                  <c:v>0.38416208243066902</c:v>
                </c:pt>
                <c:pt idx="13">
                  <c:v>0.42793518539919601</c:v>
                </c:pt>
                <c:pt idx="14">
                  <c:v>0.47370977119845914</c:v>
                </c:pt>
                <c:pt idx="15">
                  <c:v>0.52149685835681492</c:v>
                </c:pt>
                <c:pt idx="16">
                  <c:v>0.57130590398177017</c:v>
                </c:pt>
                <c:pt idx="17">
                  <c:v>0.62314486071164099</c:v>
                </c:pt>
                <c:pt idx="18">
                  <c:v>0.67702023352670326</c:v>
                </c:pt>
                <c:pt idx="19">
                  <c:v>0.73293713621015311</c:v>
                </c:pt>
                <c:pt idx="20">
                  <c:v>0.79089934727541211</c:v>
                </c:pt>
                <c:pt idx="21">
                  <c:v>0.85090936520021798</c:v>
                </c:pt>
                <c:pt idx="22">
                  <c:v>0.91296846282982069</c:v>
                </c:pt>
                <c:pt idx="23">
                  <c:v>0.97707674083144491</c:v>
                </c:pt>
              </c:numCache>
            </c:numRef>
          </c:xVal>
          <c:yVal>
            <c:numRef>
              <c:f>Sheet1!$A$3:$A$26</c:f>
              <c:numCache>
                <c:formatCode>General</c:formatCode>
                <c:ptCount val="24"/>
                <c:pt idx="0">
                  <c:v>1220</c:v>
                </c:pt>
                <c:pt idx="1">
                  <c:v>1240</c:v>
                </c:pt>
                <c:pt idx="2">
                  <c:v>1260</c:v>
                </c:pt>
                <c:pt idx="3">
                  <c:v>1280</c:v>
                </c:pt>
                <c:pt idx="4">
                  <c:v>1300</c:v>
                </c:pt>
                <c:pt idx="5">
                  <c:v>1320</c:v>
                </c:pt>
                <c:pt idx="6">
                  <c:v>1340</c:v>
                </c:pt>
                <c:pt idx="7">
                  <c:v>1360</c:v>
                </c:pt>
                <c:pt idx="8">
                  <c:v>1380</c:v>
                </c:pt>
                <c:pt idx="9">
                  <c:v>1400</c:v>
                </c:pt>
                <c:pt idx="10">
                  <c:v>1420</c:v>
                </c:pt>
                <c:pt idx="11">
                  <c:v>1440</c:v>
                </c:pt>
                <c:pt idx="12">
                  <c:v>1460</c:v>
                </c:pt>
                <c:pt idx="13">
                  <c:v>1480</c:v>
                </c:pt>
                <c:pt idx="14">
                  <c:v>1500</c:v>
                </c:pt>
                <c:pt idx="15">
                  <c:v>1520</c:v>
                </c:pt>
                <c:pt idx="16">
                  <c:v>1540</c:v>
                </c:pt>
                <c:pt idx="17">
                  <c:v>1560</c:v>
                </c:pt>
                <c:pt idx="18">
                  <c:v>1580</c:v>
                </c:pt>
                <c:pt idx="19">
                  <c:v>1600</c:v>
                </c:pt>
                <c:pt idx="20">
                  <c:v>1620</c:v>
                </c:pt>
                <c:pt idx="21">
                  <c:v>1640</c:v>
                </c:pt>
                <c:pt idx="22">
                  <c:v>1660</c:v>
                </c:pt>
                <c:pt idx="23">
                  <c:v>1680</c:v>
                </c:pt>
              </c:numCache>
            </c:numRef>
          </c:yVal>
        </c:ser>
        <c:ser>
          <c:idx val="3"/>
          <c:order val="3"/>
          <c:tx>
            <c:v>S-e</c:v>
          </c:tx>
          <c:spPr>
            <a:ln w="28575">
              <a:noFill/>
            </a:ln>
          </c:spPr>
          <c:xVal>
            <c:numRef>
              <c:f>Sheet1!$F$3:$F$26</c:f>
              <c:numCache>
                <c:formatCode>General</c:formatCode>
                <c:ptCount val="24"/>
                <c:pt idx="0">
                  <c:v>3.3917708743328001E-2</c:v>
                </c:pt>
                <c:pt idx="1">
                  <c:v>0.10856883134324102</c:v>
                </c:pt>
                <c:pt idx="2">
                  <c:v>0.17781170092374396</c:v>
                </c:pt>
                <c:pt idx="3">
                  <c:v>0.24222164257664505</c:v>
                </c:pt>
                <c:pt idx="4">
                  <c:v>0.30230087873898115</c:v>
                </c:pt>
                <c:pt idx="5">
                  <c:v>0.35848918149783715</c:v>
                </c:pt>
                <c:pt idx="6">
                  <c:v>0.41117278784615502</c:v>
                </c:pt>
                <c:pt idx="7">
                  <c:v>0.46069188943450201</c:v>
                </c:pt>
                <c:pt idx="8">
                  <c:v>0.50734694769621591</c:v>
                </c:pt>
                <c:pt idx="9">
                  <c:v>0.55140403725481912</c:v>
                </c:pt>
                <c:pt idx="10">
                  <c:v>0.59309938241837123</c:v>
                </c:pt>
                <c:pt idx="11">
                  <c:v>0.63264322116140204</c:v>
                </c:pt>
                <c:pt idx="12">
                  <c:v>0.67022310663020712</c:v>
                </c:pt>
                <c:pt idx="13">
                  <c:v>0.70600673660060209</c:v>
                </c:pt>
                <c:pt idx="14">
                  <c:v>0.74014438547587413</c:v>
                </c:pt>
                <c:pt idx="15">
                  <c:v>0.77277100056374015</c:v>
                </c:pt>
                <c:pt idx="16">
                  <c:v>0.8040080139101401</c:v>
                </c:pt>
                <c:pt idx="17">
                  <c:v>0.83396491241984416</c:v>
                </c:pt>
                <c:pt idx="18">
                  <c:v>0.86274060198465108</c:v>
                </c:pt>
                <c:pt idx="19">
                  <c:v>0.89042459557294396</c:v>
                </c:pt>
                <c:pt idx="20">
                  <c:v>0.91709805047354231</c:v>
                </c:pt>
                <c:pt idx="21">
                  <c:v>0.94283467594427484</c:v>
                </c:pt>
                <c:pt idx="22">
                  <c:v>0.96770152924046648</c:v>
                </c:pt>
                <c:pt idx="23">
                  <c:v>0.99175971526966111</c:v>
                </c:pt>
              </c:numCache>
            </c:numRef>
          </c:xVal>
          <c:yVal>
            <c:numRef>
              <c:f>Sheet1!$A$3:$A$26</c:f>
              <c:numCache>
                <c:formatCode>General</c:formatCode>
                <c:ptCount val="24"/>
                <c:pt idx="0">
                  <c:v>1220</c:v>
                </c:pt>
                <c:pt idx="1">
                  <c:v>1240</c:v>
                </c:pt>
                <c:pt idx="2">
                  <c:v>1260</c:v>
                </c:pt>
                <c:pt idx="3">
                  <c:v>1280</c:v>
                </c:pt>
                <c:pt idx="4">
                  <c:v>1300</c:v>
                </c:pt>
                <c:pt idx="5">
                  <c:v>1320</c:v>
                </c:pt>
                <c:pt idx="6">
                  <c:v>1340</c:v>
                </c:pt>
                <c:pt idx="7">
                  <c:v>1360</c:v>
                </c:pt>
                <c:pt idx="8">
                  <c:v>1380</c:v>
                </c:pt>
                <c:pt idx="9">
                  <c:v>1400</c:v>
                </c:pt>
                <c:pt idx="10">
                  <c:v>1420</c:v>
                </c:pt>
                <c:pt idx="11">
                  <c:v>1440</c:v>
                </c:pt>
                <c:pt idx="12">
                  <c:v>1460</c:v>
                </c:pt>
                <c:pt idx="13">
                  <c:v>1480</c:v>
                </c:pt>
                <c:pt idx="14">
                  <c:v>1500</c:v>
                </c:pt>
                <c:pt idx="15">
                  <c:v>1520</c:v>
                </c:pt>
                <c:pt idx="16">
                  <c:v>1540</c:v>
                </c:pt>
                <c:pt idx="17">
                  <c:v>1560</c:v>
                </c:pt>
                <c:pt idx="18">
                  <c:v>1580</c:v>
                </c:pt>
                <c:pt idx="19">
                  <c:v>1600</c:v>
                </c:pt>
                <c:pt idx="20">
                  <c:v>1620</c:v>
                </c:pt>
                <c:pt idx="21">
                  <c:v>1640</c:v>
                </c:pt>
                <c:pt idx="22">
                  <c:v>1660</c:v>
                </c:pt>
                <c:pt idx="23">
                  <c:v>1680</c:v>
                </c:pt>
              </c:numCache>
            </c:numRef>
          </c:yVal>
        </c:ser>
        <c:axId val="50695168"/>
        <c:axId val="50709632"/>
      </c:scatterChart>
      <c:valAx>
        <c:axId val="50695168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Si</a:t>
                </a:r>
                <a:r>
                  <a:rPr lang="en-US" altLang="ko-KR" baseline="0"/>
                  <a:t> ratio</a:t>
                </a:r>
                <a:endParaRPr lang="ko-KR" altLang="en-US"/>
              </a:p>
            </c:rich>
          </c:tx>
          <c:layout/>
        </c:title>
        <c:numFmt formatCode="0.000000_ " sourceLinked="1"/>
        <c:majorTickMark val="none"/>
        <c:tickLblPos val="nextTo"/>
        <c:crossAx val="50709632"/>
        <c:crosses val="autoZero"/>
        <c:crossBetween val="midCat"/>
      </c:valAx>
      <c:valAx>
        <c:axId val="50709632"/>
        <c:scaling>
          <c:orientation val="minMax"/>
          <c:max val="1800"/>
          <c:min val="100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Temperature(K)</a:t>
                </a:r>
                <a:endParaRPr lang="ko-KR" altLang="en-US"/>
              </a:p>
            </c:rich>
          </c:tx>
          <c:layout/>
        </c:title>
        <c:numFmt formatCode="0.000000_ " sourceLinked="1"/>
        <c:majorTickMark val="none"/>
        <c:tickLblPos val="nextTo"/>
        <c:crossAx val="5069516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92B0-76DC-4375-BDD2-775AE40BAA8A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08CD4-E171-4CA3-8F2A-474B58A0F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HW4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20120098 </a:t>
            </a:r>
            <a:r>
              <a:rPr lang="ko-KR" altLang="en-US" dirty="0" err="1" smtClean="0"/>
              <a:t>윤다섭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43438" y="1600200"/>
            <a:ext cx="4043362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HW2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HW3</a:t>
            </a:r>
            <a:r>
              <a:rPr lang="ko-KR" altLang="en-US" dirty="0" smtClean="0"/>
              <a:t>의 코드를 그대로 가져와 적용함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xl, </a:t>
            </a:r>
            <a:r>
              <a:rPr lang="en-US" altLang="ko-KR" dirty="0" err="1" smtClean="0"/>
              <a:t>xs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liquid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solid</a:t>
            </a:r>
            <a:r>
              <a:rPr lang="ko-KR" altLang="en-US" dirty="0" smtClean="0"/>
              <a:t>에서의 </a:t>
            </a:r>
            <a:r>
              <a:rPr lang="en-US" altLang="ko-KR" dirty="0" err="1" smtClean="0"/>
              <a:t>Ge</a:t>
            </a:r>
            <a:r>
              <a:rPr lang="ko-KR" altLang="en-US" dirty="0" smtClean="0"/>
              <a:t>의 분율이다</a:t>
            </a:r>
            <a:r>
              <a:rPr lang="en-US" altLang="ko-KR" dirty="0" smtClean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2766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357562"/>
            <a:ext cx="28765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572140"/>
            <a:ext cx="21907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214818"/>
            <a:ext cx="34194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0"/>
            <a:ext cx="5962650" cy="738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Initial value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0.01</a:t>
            </a:r>
            <a:r>
              <a:rPr lang="ko-KR" altLang="en-US" dirty="0" smtClean="0"/>
              <a:t>이나 </a:t>
            </a:r>
            <a:r>
              <a:rPr lang="en-US" altLang="ko-KR" dirty="0" smtClean="0"/>
              <a:t>0.99</a:t>
            </a:r>
            <a:r>
              <a:rPr lang="ko-KR" altLang="en-US" dirty="0" smtClean="0"/>
              <a:t>로 시작하면 결과가 잘 나온다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중간값들을</a:t>
            </a:r>
            <a:r>
              <a:rPr lang="ko-KR" altLang="en-US" dirty="0" smtClean="0"/>
              <a:t> 초기값으로 하면 </a:t>
            </a:r>
            <a:r>
              <a:rPr lang="ko-KR" altLang="en-US" dirty="0" smtClean="0"/>
              <a:t>결과가 잘 </a:t>
            </a:r>
            <a:r>
              <a:rPr lang="ko-KR" altLang="en-US" dirty="0" smtClean="0"/>
              <a:t>안 나온다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번째 계산부터는 </a:t>
            </a:r>
            <a:r>
              <a:rPr lang="en-US" altLang="ko-KR" dirty="0" smtClean="0"/>
              <a:t>iteration number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이하로 작게 나오지만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첫 번째 계산 때에는 초기값에 따라서 수십</a:t>
            </a:r>
            <a:r>
              <a:rPr lang="en-US" altLang="ko-KR" dirty="0" smtClean="0"/>
              <a:t>~</a:t>
            </a:r>
            <a:r>
              <a:rPr lang="ko-KR" altLang="en-US" dirty="0" smtClean="0"/>
              <a:t>수백 정도로 크게 나온다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해가 </a:t>
            </a:r>
            <a:r>
              <a:rPr lang="ko-KR" altLang="en-US" dirty="0" smtClean="0"/>
              <a:t>나온 경우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1220K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기준에서</a:t>
            </a:r>
            <a:endParaRPr lang="en-US" altLang="ko-KR" dirty="0" smtClean="0"/>
          </a:p>
          <a:p>
            <a:r>
              <a:rPr lang="en-US" altLang="ko-KR" dirty="0" smtClean="0"/>
              <a:t>xl		</a:t>
            </a:r>
            <a:r>
              <a:rPr lang="en-US" altLang="ko-KR" dirty="0" err="1" smtClean="0"/>
              <a:t>xs</a:t>
            </a:r>
            <a:endParaRPr lang="en-US" altLang="ko-KR" dirty="0" smtClean="0"/>
          </a:p>
          <a:p>
            <a:r>
              <a:rPr lang="en-US" altLang="ko-KR" dirty="0" smtClean="0"/>
              <a:t>0.1		</a:t>
            </a:r>
            <a:r>
              <a:rPr lang="en-US" altLang="ko-KR" dirty="0" smtClean="0"/>
              <a:t>0.442~0.742</a:t>
            </a:r>
            <a:endParaRPr lang="en-US" altLang="ko-KR" dirty="0" smtClean="0"/>
          </a:p>
          <a:p>
            <a:r>
              <a:rPr lang="en-US" altLang="ko-KR" dirty="0" smtClean="0"/>
              <a:t>0.2		0.521~0.751</a:t>
            </a:r>
          </a:p>
          <a:p>
            <a:r>
              <a:rPr lang="en-US" altLang="ko-KR" dirty="0" smtClean="0"/>
              <a:t>0.3		0.1,0.6~0.7</a:t>
            </a:r>
          </a:p>
          <a:p>
            <a:r>
              <a:rPr lang="en-US" altLang="ko-KR" dirty="0" smtClean="0"/>
              <a:t>0.4		0.1~0.2,0.7</a:t>
            </a:r>
          </a:p>
          <a:p>
            <a:r>
              <a:rPr lang="en-US" altLang="ko-KR" dirty="0" smtClean="0"/>
              <a:t>0.5		0.1~0.2,0.7</a:t>
            </a:r>
          </a:p>
          <a:p>
            <a:r>
              <a:rPr lang="en-US" altLang="ko-KR" dirty="0" smtClean="0"/>
              <a:t>0.6		0.1~0.3</a:t>
            </a:r>
          </a:p>
          <a:p>
            <a:r>
              <a:rPr lang="en-US" altLang="ko-KR" dirty="0" smtClean="0"/>
              <a:t>0.7		0.1~0.4</a:t>
            </a:r>
          </a:p>
          <a:p>
            <a:r>
              <a:rPr lang="en-US" altLang="ko-KR" dirty="0" smtClean="0"/>
              <a:t>0.8		0.1~0.5</a:t>
            </a:r>
          </a:p>
          <a:p>
            <a:r>
              <a:rPr lang="en-US" altLang="ko-KR" dirty="0" smtClean="0"/>
              <a:t>0.9		0.1~0.7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초기값 </a:t>
            </a:r>
            <a:r>
              <a:rPr lang="en-US" altLang="ko-KR" dirty="0" smtClean="0"/>
              <a:t>xl=0.1 </a:t>
            </a:r>
            <a:r>
              <a:rPr lang="ko-KR" altLang="en-US" dirty="0" smtClean="0"/>
              <a:t>일 때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xs</a:t>
            </a:r>
            <a:r>
              <a:rPr lang="ko-KR" altLang="en-US" dirty="0" smtClean="0"/>
              <a:t>의 변화에 따른 </a:t>
            </a:r>
            <a:r>
              <a:rPr lang="en-US" altLang="ko-KR" dirty="0" smtClean="0"/>
              <a:t>iteration number </a:t>
            </a:r>
            <a:r>
              <a:rPr lang="ko-KR" altLang="en-US" dirty="0" smtClean="0"/>
              <a:t>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15140" y="1885952"/>
            <a:ext cx="1971660" cy="4525963"/>
          </a:xfrm>
        </p:spPr>
        <p:txBody>
          <a:bodyPr/>
          <a:lstStyle/>
          <a:p>
            <a:r>
              <a:rPr lang="en-US" altLang="ko-KR" dirty="0" smtClean="0"/>
              <a:t>0.442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0.45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0.6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02"/>
            <a:ext cx="6076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60864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929066"/>
            <a:ext cx="6067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97</Words>
  <Application>Microsoft Office PowerPoint</Application>
  <PresentationFormat>화면 슬라이드 쇼(4:3)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소재수치해석 HW4</vt:lpstr>
      <vt:lpstr>슬라이드 2</vt:lpstr>
      <vt:lpstr>슬라이드 3</vt:lpstr>
      <vt:lpstr>Result</vt:lpstr>
      <vt:lpstr>Initial value problem</vt:lpstr>
      <vt:lpstr>해가 나온 경우</vt:lpstr>
      <vt:lpstr>초기값 xl=0.1 일 때, xs의 변화에 따른 iteration number 변화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43</cp:revision>
  <dcterms:created xsi:type="dcterms:W3CDTF">2015-03-29T13:23:55Z</dcterms:created>
  <dcterms:modified xsi:type="dcterms:W3CDTF">2015-03-30T14:27:04Z</dcterms:modified>
</cp:coreProperties>
</file>