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0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t>2014-03-11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700808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Round-off Error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364086" y="35348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4" y="1427434"/>
            <a:ext cx="3038475" cy="411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8" y="1427435"/>
            <a:ext cx="2304256" cy="411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Round-off Error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085" y="105415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Precision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808" y="106886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Precision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693521"/>
            <a:ext cx="6440204" cy="94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56639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endParaRPr lang="ko-KR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87740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endParaRPr lang="ko-KR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609716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endParaRPr lang="ko-KR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5031" y="634652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endParaRPr lang="ko-KR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75656" y="5672005"/>
            <a:ext cx="6440204" cy="27822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483827" y="2093122"/>
            <a:ext cx="223224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express 0.00001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exactly.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3827" y="4178854"/>
            <a:ext cx="223224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express </a:t>
            </a:r>
          </a:p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1.00000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exactly.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Precision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95" y="1484783"/>
            <a:ext cx="4398132" cy="438721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426" y="1484784"/>
            <a:ext cx="4003968" cy="43872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35896" y="6021288"/>
                <a:ext cx="2232248" cy="62780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  <a:cs typeface="Times New Roman" panose="02020603050405020304" pitchFamily="18" charset="0"/>
                        </a:rPr>
                        <m:t> ?</m:t>
                      </m:r>
                    </m:oMath>
                  </m:oMathPara>
                </a14:m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6021288"/>
                <a:ext cx="2232248" cy="627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0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Precision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7"/>
            <a:ext cx="3956894" cy="338437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484784"/>
            <a:ext cx="5200650" cy="50958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55576" y="5273514"/>
                <a:ext cx="2232248" cy="62780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53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  <a:cs typeface="Times New Roman" panose="02020603050405020304" pitchFamily="18" charset="0"/>
                        </a:rPr>
                        <m:t> ?</m:t>
                      </m:r>
                    </m:oMath>
                  </m:oMathPara>
                </a14:m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273514"/>
                <a:ext cx="2232248" cy="627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1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</Words>
  <Application>Microsoft Office PowerPoint</Application>
  <PresentationFormat>화면 슬라이드 쇼(4:3)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Seungpyo Hong</cp:lastModifiedBy>
  <cp:revision>10</cp:revision>
  <dcterms:created xsi:type="dcterms:W3CDTF">2014-03-08T08:19:12Z</dcterms:created>
  <dcterms:modified xsi:type="dcterms:W3CDTF">2014-03-10T16:54:21Z</dcterms:modified>
</cp:coreProperties>
</file>