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58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9286-9D64-42AD-B398-7D27B9593E2C}" type="datetimeFigureOut">
              <a:rPr lang="ko-KR" altLang="en-US" smtClean="0"/>
              <a:pPr/>
              <a:t>2023-09-19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7EAF-F708-4015-B55D-0074FDA00F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HW2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20190312 </a:t>
            </a:r>
            <a:r>
              <a:rPr lang="ko-KR" altLang="en-US" sz="2000" dirty="0" smtClean="0">
                <a:solidFill>
                  <a:schemeClr val="tx1"/>
                </a:solidFill>
              </a:rPr>
              <a:t>신소재공학과 김서현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114186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Newton-</a:t>
            </a:r>
            <a:r>
              <a:rPr lang="en-US" altLang="ko-KR" dirty="0" err="1" smtClean="0"/>
              <a:t>Raphson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9542"/>
            <a:ext cx="38989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771550"/>
            <a:ext cx="25971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51470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Bisection method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075" y="3003798"/>
            <a:ext cx="28289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344"/>
            <a:ext cx="2933700" cy="473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11510"/>
            <a:ext cx="268287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1707654"/>
            <a:ext cx="264953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3003798"/>
            <a:ext cx="2528887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</Words>
  <Application>Microsoft Office PowerPoint</Application>
  <PresentationFormat>화면 슬라이드 쇼(16:9)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HW2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HW2</dc:title>
  <dc:creator>김기현</dc:creator>
  <cp:lastModifiedBy>김기현</cp:lastModifiedBy>
  <cp:revision>4</cp:revision>
  <dcterms:created xsi:type="dcterms:W3CDTF">2023-09-18T15:39:30Z</dcterms:created>
  <dcterms:modified xsi:type="dcterms:W3CDTF">2023-09-19T11:06:12Z</dcterms:modified>
</cp:coreProperties>
</file>