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2" r:id="rId4"/>
    <p:sldId id="274" r:id="rId5"/>
    <p:sldId id="283" r:id="rId6"/>
    <p:sldId id="275" r:id="rId7"/>
    <p:sldId id="285" r:id="rId8"/>
    <p:sldId id="286" r:id="rId9"/>
    <p:sldId id="287" r:id="rId10"/>
    <p:sldId id="284" r:id="rId11"/>
    <p:sldId id="277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937"/>
    <a:srgbClr val="63BBCD"/>
    <a:srgbClr val="FF0066"/>
    <a:srgbClr val="F2E53E"/>
    <a:srgbClr val="04AC20"/>
    <a:srgbClr val="F90505"/>
    <a:srgbClr val="FEC200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6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10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77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44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7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42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24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86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43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6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9AE7-508A-4BA7-B5BB-05372CCDBC3D}" type="datetimeFigureOut">
              <a:rPr lang="ko-KR" altLang="en-US" smtClean="0"/>
              <a:pPr/>
              <a:t>2013-12-15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51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132347" y="108284"/>
            <a:ext cx="11935327" cy="66414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/>
          <p:cNvSpPr>
            <a:spLocks noGrp="1"/>
          </p:cNvSpPr>
          <p:nvPr>
            <p:ph type="ctrTitle"/>
          </p:nvPr>
        </p:nvSpPr>
        <p:spPr>
          <a:xfrm>
            <a:off x="1487906" y="364374"/>
            <a:ext cx="9144000" cy="935037"/>
          </a:xfrm>
        </p:spPr>
        <p:txBody>
          <a:bodyPr>
            <a:normAutofit/>
          </a:bodyPr>
          <a:lstStyle/>
          <a:p>
            <a:r>
              <a:rPr lang="ko-KR" altLang="en-US" sz="4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재료수치해석 </a:t>
            </a:r>
            <a:r>
              <a:rPr lang="en-US" altLang="ko-KR" sz="4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final</a:t>
            </a:r>
            <a:endParaRPr lang="ko-KR" altLang="en-US" sz="44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324853" y="1431758"/>
            <a:ext cx="1163453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부제목 2"/>
          <p:cNvSpPr>
            <a:spLocks noGrp="1"/>
          </p:cNvSpPr>
          <p:nvPr>
            <p:ph type="subTitle" idx="1"/>
          </p:nvPr>
        </p:nvSpPr>
        <p:spPr>
          <a:xfrm>
            <a:off x="9260301" y="6267032"/>
            <a:ext cx="2963779" cy="548857"/>
          </a:xfrm>
        </p:spPr>
        <p:txBody>
          <a:bodyPr/>
          <a:lstStyle/>
          <a:p>
            <a:r>
              <a:rPr lang="en-US" altLang="ko-KR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20100098 </a:t>
            </a:r>
            <a:r>
              <a:rPr lang="ko-KR" altLang="en-US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최원미</a:t>
            </a:r>
            <a:endParaRPr lang="ko-KR" altLang="en-US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38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518038" y="761366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0473" y="195337"/>
            <a:ext cx="4367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Free problem, Monte Carlo integration</a:t>
            </a:r>
            <a:endParaRPr lang="en-US" altLang="ko-KR" sz="16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986589" y="1034716"/>
            <a:ext cx="4511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solidFill>
                  <a:srgbClr val="92D050"/>
                </a:solidFill>
              </a:rPr>
              <a:t>실행모습</a:t>
            </a:r>
            <a:r>
              <a:rPr lang="en-US" altLang="ko-KR" sz="2000" dirty="0" smtClean="0">
                <a:solidFill>
                  <a:srgbClr val="92D050"/>
                </a:solidFill>
              </a:rPr>
              <a:t>,</a:t>
            </a:r>
            <a:endParaRPr lang="ko-KR" altLang="en-US" sz="2000" dirty="0">
              <a:solidFill>
                <a:srgbClr val="92D05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t="3020" b="-1"/>
          <a:stretch/>
        </p:blipFill>
        <p:spPr>
          <a:xfrm>
            <a:off x="6362537" y="2069431"/>
            <a:ext cx="4796584" cy="2294384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589" y="2016154"/>
            <a:ext cx="5048250" cy="2371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6589" y="1662301"/>
            <a:ext cx="2021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y=f(x)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86600" y="1630764"/>
            <a:ext cx="2021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z=f(</a:t>
            </a:r>
            <a:r>
              <a:rPr lang="en-US" altLang="ko-KR" dirty="0" err="1" smtClean="0"/>
              <a:t>x,y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5675" y="4829343"/>
            <a:ext cx="2729164" cy="14307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0307" y="5221431"/>
            <a:ext cx="2045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Monte Carlo integration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9023" y="5221430"/>
            <a:ext cx="2045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Trapezoid integration</a:t>
            </a:r>
            <a:endParaRPr lang="ko-KR" altLang="en-US" dirty="0"/>
          </a:p>
        </p:txBody>
      </p:sp>
      <p:sp>
        <p:nvSpPr>
          <p:cNvPr id="11" name="아래쪽 화살표 10"/>
          <p:cNvSpPr/>
          <p:nvPr/>
        </p:nvSpPr>
        <p:spPr>
          <a:xfrm>
            <a:off x="4601075" y="4311527"/>
            <a:ext cx="171450" cy="545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 rot="8322365">
            <a:off x="2543128" y="4514700"/>
            <a:ext cx="727910" cy="187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41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82" y="717176"/>
            <a:ext cx="5489228" cy="324203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361" y="717176"/>
            <a:ext cx="5413828" cy="31696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80473" y="195337"/>
            <a:ext cx="4367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Free problem, Monte Carlo integration</a:t>
            </a:r>
            <a:endParaRPr lang="en-US" altLang="ko-KR" sz="1600" dirty="0" smtClean="0"/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7047" y="3959212"/>
            <a:ext cx="3373866" cy="260234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753765" y="5699452"/>
                <a:ext cx="3147858" cy="500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In Monte Carlo : Error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den>
                    </m:f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765" y="5699452"/>
                <a:ext cx="3147858" cy="500330"/>
              </a:xfrm>
              <a:prstGeom prst="rect">
                <a:avLst/>
              </a:prstGeom>
              <a:blipFill rotWithShape="0">
                <a:blip r:embed="rId5"/>
                <a:stretch>
                  <a:fillRect l="-1744" b="-24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직사각형 24"/>
          <p:cNvSpPr/>
          <p:nvPr/>
        </p:nvSpPr>
        <p:spPr>
          <a:xfrm>
            <a:off x="8832471" y="5863729"/>
            <a:ext cx="757989" cy="168442"/>
          </a:xfrm>
          <a:prstGeom prst="rect">
            <a:avLst/>
          </a:prstGeom>
          <a:solidFill>
            <a:srgbClr val="F2E53E">
              <a:alpha val="16078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3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question,</a:t>
            </a:r>
            <a:endParaRPr lang="en-US" altLang="ko-KR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86589" y="1034716"/>
            <a:ext cx="4511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rgbClr val="92D050"/>
                </a:solidFill>
              </a:rPr>
              <a:t>Darken’s</a:t>
            </a:r>
            <a:r>
              <a:rPr lang="en-US" altLang="ko-KR" sz="2000" dirty="0" smtClean="0">
                <a:solidFill>
                  <a:srgbClr val="92D050"/>
                </a:solidFill>
              </a:rPr>
              <a:t> uphill theorem</a:t>
            </a:r>
            <a:endParaRPr lang="ko-KR" altLang="en-US" sz="2000" dirty="0">
              <a:solidFill>
                <a:srgbClr val="92D05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724" y="2119500"/>
            <a:ext cx="7475036" cy="355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solve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,</a:t>
            </a:r>
            <a:endParaRPr lang="en-US" altLang="ko-KR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86589" y="1034716"/>
            <a:ext cx="4511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92D050"/>
                </a:solidFill>
              </a:rPr>
              <a:t>Fe-Si-C 3</a:t>
            </a:r>
            <a:r>
              <a:rPr lang="ko-KR" altLang="en-US" sz="1600" b="1" dirty="0" err="1" smtClean="0">
                <a:solidFill>
                  <a:srgbClr val="92D050"/>
                </a:solidFill>
              </a:rPr>
              <a:t>원계에서</a:t>
            </a:r>
            <a:r>
              <a:rPr lang="ko-KR" altLang="en-US" sz="1600" b="1" dirty="0" smtClean="0">
                <a:solidFill>
                  <a:srgbClr val="92D050"/>
                </a:solidFill>
              </a:rPr>
              <a:t> </a:t>
            </a:r>
            <a:r>
              <a:rPr lang="en-US" altLang="ko-KR" sz="1600" b="1" dirty="0" smtClean="0">
                <a:solidFill>
                  <a:srgbClr val="92D050"/>
                </a:solidFill>
              </a:rPr>
              <a:t>Si</a:t>
            </a:r>
            <a:r>
              <a:rPr lang="ko-KR" altLang="en-US" sz="1600" b="1" dirty="0" smtClean="0">
                <a:solidFill>
                  <a:srgbClr val="92D050"/>
                </a:solidFill>
              </a:rPr>
              <a:t>와 </a:t>
            </a:r>
            <a:r>
              <a:rPr lang="en-US" altLang="ko-KR" sz="1600" b="1" dirty="0" smtClean="0">
                <a:solidFill>
                  <a:srgbClr val="92D050"/>
                </a:solidFill>
              </a:rPr>
              <a:t>C</a:t>
            </a:r>
            <a:r>
              <a:rPr lang="ko-KR" altLang="en-US" sz="1600" b="1" dirty="0" smtClean="0">
                <a:solidFill>
                  <a:srgbClr val="92D050"/>
                </a:solidFill>
              </a:rPr>
              <a:t>의 확산속도</a:t>
            </a:r>
            <a:endParaRPr lang="ko-KR" altLang="en-US" sz="1600" b="1" dirty="0">
              <a:solidFill>
                <a:srgbClr val="92D05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788" y="1528553"/>
            <a:ext cx="7267074" cy="181676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4387" y="4348286"/>
            <a:ext cx="4533900" cy="12858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7936" y="3644441"/>
            <a:ext cx="2000250" cy="286702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500" y="3773115"/>
            <a:ext cx="2809875" cy="2009775"/>
          </a:xfrm>
          <a:prstGeom prst="rect">
            <a:avLst/>
          </a:prstGeom>
        </p:spPr>
      </p:pic>
      <p:cxnSp>
        <p:nvCxnSpPr>
          <p:cNvPr id="11" name="직선 연결선 10"/>
          <p:cNvCxnSpPr/>
          <p:nvPr/>
        </p:nvCxnSpPr>
        <p:spPr>
          <a:xfrm>
            <a:off x="133029" y="3428997"/>
            <a:ext cx="11152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3676738" y="3428997"/>
            <a:ext cx="0" cy="326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6497053" y="3428997"/>
            <a:ext cx="0" cy="326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오른쪽 화살표 16"/>
          <p:cNvSpPr/>
          <p:nvPr/>
        </p:nvSpPr>
        <p:spPr>
          <a:xfrm rot="10800000">
            <a:off x="3019926" y="3898232"/>
            <a:ext cx="866274" cy="12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오른쪽 화살표 18"/>
          <p:cNvSpPr/>
          <p:nvPr/>
        </p:nvSpPr>
        <p:spPr>
          <a:xfrm rot="10800000">
            <a:off x="6063916" y="4170195"/>
            <a:ext cx="866274" cy="12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7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result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,</a:t>
            </a:r>
            <a:endParaRPr lang="en-US" altLang="ko-KR" sz="1600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809" y="1638230"/>
            <a:ext cx="7230296" cy="4162430"/>
          </a:xfrm>
          <a:prstGeom prst="rect">
            <a:avLst/>
          </a:prstGeom>
        </p:spPr>
      </p:pic>
      <p:sp>
        <p:nvSpPr>
          <p:cNvPr id="14" name="모서리가 둥근 직사각형 13"/>
          <p:cNvSpPr/>
          <p:nvPr/>
        </p:nvSpPr>
        <p:spPr>
          <a:xfrm>
            <a:off x="133030" y="749334"/>
            <a:ext cx="11826359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932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11826359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result,</a:t>
            </a:r>
            <a:endParaRPr lang="en-US" altLang="ko-KR" sz="1600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455" y="2128700"/>
            <a:ext cx="4457700" cy="26003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495" y="1732549"/>
            <a:ext cx="5940970" cy="312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518038" y="761366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0473" y="195337"/>
            <a:ext cx="4367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Free problem, Monte Carlo integration</a:t>
            </a:r>
            <a:endParaRPr lang="en-US" altLang="ko-KR" sz="16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059" y="1612899"/>
            <a:ext cx="5497754" cy="245530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025855" y="152810"/>
            <a:ext cx="4511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92D050"/>
                </a:solidFill>
              </a:rPr>
              <a:t>Concept,</a:t>
            </a:r>
            <a:endParaRPr lang="ko-KR" altLang="en-US" sz="1600" dirty="0">
              <a:solidFill>
                <a:srgbClr val="92D050"/>
              </a:solidFill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1563" y="3890134"/>
            <a:ext cx="3373866" cy="2602346"/>
          </a:xfrm>
          <a:prstGeom prst="rect">
            <a:avLst/>
          </a:prstGeom>
        </p:spPr>
      </p:pic>
      <p:cxnSp>
        <p:nvCxnSpPr>
          <p:cNvPr id="21" name="직선 화살표 연결선 20"/>
          <p:cNvCxnSpPr/>
          <p:nvPr/>
        </p:nvCxnSpPr>
        <p:spPr>
          <a:xfrm>
            <a:off x="7410537" y="5878872"/>
            <a:ext cx="7820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188281" y="5630374"/>
                <a:ext cx="3147858" cy="500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In Monte Carlo : Error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den>
                    </m:f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281" y="5630374"/>
                <a:ext cx="3147858" cy="500330"/>
              </a:xfrm>
              <a:prstGeom prst="rect">
                <a:avLst/>
              </a:prstGeom>
              <a:blipFill rotWithShape="0">
                <a:blip r:embed="rId4"/>
                <a:stretch>
                  <a:fillRect l="-1550" b="-24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직사각형 23"/>
          <p:cNvSpPr/>
          <p:nvPr/>
        </p:nvSpPr>
        <p:spPr>
          <a:xfrm>
            <a:off x="8266987" y="5794651"/>
            <a:ext cx="757989" cy="168442"/>
          </a:xfrm>
          <a:prstGeom prst="rect">
            <a:avLst/>
          </a:prstGeom>
          <a:solidFill>
            <a:srgbClr val="F2E53E">
              <a:alpha val="16078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4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80473" y="195337"/>
            <a:ext cx="4367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Free problem, code</a:t>
            </a:r>
            <a:endParaRPr lang="en-US" altLang="ko-KR" sz="1600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01" y="848727"/>
            <a:ext cx="5934075" cy="53530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169" y="2010777"/>
            <a:ext cx="6029325" cy="302895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864895" y="1371600"/>
            <a:ext cx="1696452" cy="192505"/>
          </a:xfrm>
          <a:prstGeom prst="rect">
            <a:avLst/>
          </a:prstGeom>
          <a:solidFill>
            <a:srgbClr val="FF0066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18251" y="3130400"/>
            <a:ext cx="312822" cy="284384"/>
          </a:xfrm>
          <a:prstGeom prst="ellipse">
            <a:avLst/>
          </a:prstGeom>
          <a:solidFill>
            <a:srgbClr val="63BBCD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5983562" y="1960465"/>
            <a:ext cx="312822" cy="284384"/>
          </a:xfrm>
          <a:prstGeom prst="ellipse">
            <a:avLst/>
          </a:prstGeom>
          <a:solidFill>
            <a:srgbClr val="63BBCD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249905" y="179948"/>
            <a:ext cx="3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조건 입력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15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80473" y="195337"/>
            <a:ext cx="4367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Free problem, code</a:t>
            </a:r>
            <a:endParaRPr lang="en-US" altLang="ko-KR" sz="16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73" y="1033076"/>
            <a:ext cx="4648200" cy="53435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973" y="0"/>
            <a:ext cx="5276850" cy="52197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3562" y="5219700"/>
            <a:ext cx="3619500" cy="20097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39807" y="179948"/>
            <a:ext cx="3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 main code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1385314" y="936824"/>
            <a:ext cx="312822" cy="284384"/>
          </a:xfrm>
          <a:prstGeom prst="ellipse">
            <a:avLst/>
          </a:prstGeom>
          <a:solidFill>
            <a:srgbClr val="63BBCD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7106366" y="-89047"/>
            <a:ext cx="312822" cy="284384"/>
          </a:xfrm>
          <a:prstGeom prst="ellipse">
            <a:avLst/>
          </a:prstGeom>
          <a:solidFill>
            <a:srgbClr val="63BBCD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49909" y="3015335"/>
            <a:ext cx="1845165" cy="293349"/>
          </a:xfrm>
          <a:prstGeom prst="rect">
            <a:avLst/>
          </a:prstGeom>
          <a:solidFill>
            <a:srgbClr val="FF0066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49908" y="4390587"/>
            <a:ext cx="848228" cy="157349"/>
          </a:xfrm>
          <a:prstGeom prst="rect">
            <a:avLst/>
          </a:prstGeom>
          <a:solidFill>
            <a:srgbClr val="FF0066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555136" y="5746145"/>
            <a:ext cx="2164001" cy="137297"/>
          </a:xfrm>
          <a:prstGeom prst="rect">
            <a:avLst/>
          </a:prstGeom>
          <a:solidFill>
            <a:srgbClr val="FF0066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849908" y="4656221"/>
            <a:ext cx="2711439" cy="806116"/>
          </a:xfrm>
          <a:prstGeom prst="rect">
            <a:avLst/>
          </a:prstGeom>
          <a:solidFill>
            <a:srgbClr val="FEF937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>
            <a:stCxn id="11" idx="3"/>
          </p:cNvCxnSpPr>
          <p:nvPr/>
        </p:nvCxnSpPr>
        <p:spPr>
          <a:xfrm>
            <a:off x="3561347" y="5059279"/>
            <a:ext cx="445169" cy="18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42868" y="4942701"/>
            <a:ext cx="2045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92D050"/>
                </a:solidFill>
              </a:rPr>
              <a:t>Trapezoid integration</a:t>
            </a:r>
            <a:endParaRPr lang="ko-KR" altLang="en-US" sz="1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2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80473" y="195337"/>
            <a:ext cx="4367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Free problem, code</a:t>
            </a:r>
            <a:endParaRPr lang="en-US" altLang="ko-KR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239807" y="179948"/>
            <a:ext cx="3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3</a:t>
            </a:r>
            <a:r>
              <a:rPr lang="en-US" altLang="ko-KR" dirty="0" smtClean="0"/>
              <a:t>. function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14" y="1073402"/>
            <a:ext cx="3810000" cy="4448175"/>
          </a:xfrm>
          <a:prstGeom prst="rect">
            <a:avLst/>
          </a:prstGeom>
        </p:spPr>
      </p:pic>
      <p:sp>
        <p:nvSpPr>
          <p:cNvPr id="15" name="타원 14"/>
          <p:cNvSpPr/>
          <p:nvPr/>
        </p:nvSpPr>
        <p:spPr>
          <a:xfrm>
            <a:off x="1601040" y="995804"/>
            <a:ext cx="312822" cy="284384"/>
          </a:xfrm>
          <a:prstGeom prst="ellipse">
            <a:avLst/>
          </a:prstGeom>
          <a:solidFill>
            <a:srgbClr val="63BBCD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1601040" y="3155297"/>
            <a:ext cx="312822" cy="284384"/>
          </a:xfrm>
          <a:prstGeom prst="ellipse">
            <a:avLst/>
          </a:prstGeom>
          <a:solidFill>
            <a:srgbClr val="63BBCD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68014" y="1990757"/>
            <a:ext cx="1830807" cy="162896"/>
          </a:xfrm>
          <a:prstGeom prst="rect">
            <a:avLst/>
          </a:prstGeom>
          <a:solidFill>
            <a:srgbClr val="FF0066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6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95</Words>
  <Application>Microsoft Office PowerPoint</Application>
  <PresentationFormat>와이드스크린</PresentationFormat>
  <Paragraphs>26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HY궁서B</vt:lpstr>
      <vt:lpstr>맑은 고딕</vt:lpstr>
      <vt:lpstr>Arial</vt:lpstr>
      <vt:lpstr>Cambria Math</vt:lpstr>
      <vt:lpstr>Office 테마</vt:lpstr>
      <vt:lpstr>재료수치해석 final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최원미</dc:creator>
  <cp:lastModifiedBy>최원미</cp:lastModifiedBy>
  <cp:revision>83</cp:revision>
  <dcterms:created xsi:type="dcterms:W3CDTF">2013-09-04T08:32:59Z</dcterms:created>
  <dcterms:modified xsi:type="dcterms:W3CDTF">2013-12-15T15:31:30Z</dcterms:modified>
</cp:coreProperties>
</file>