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2800"/>
              <a:t>Ge-Si</a:t>
            </a:r>
            <a:r>
              <a:rPr lang="en-US" altLang="ko-KR" sz="2800" baseline="0"/>
              <a:t> 2</a:t>
            </a:r>
            <a:r>
              <a:rPr lang="ko-KR" altLang="en-US" sz="2800" baseline="0"/>
              <a:t>원계 상태도</a:t>
            </a:r>
            <a:endParaRPr lang="ko-KR" altLang="en-US" sz="28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8.6677495372017591E-2"/>
          <c:y val="0.15461538461538463"/>
          <c:w val="0.86958979832825412"/>
          <c:h val="0.7530832684375991"/>
        </c:manualLayout>
      </c:layout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Sheet1!$D$1:$D$95</c:f>
              <c:numCache>
                <c:formatCode>General</c:formatCode>
                <c:ptCount val="95"/>
                <c:pt idx="0">
                  <c:v>1.4334E-2</c:v>
                </c:pt>
                <c:pt idx="1">
                  <c:v>3.3917000000000003E-2</c:v>
                </c:pt>
                <c:pt idx="2">
                  <c:v>5.3122000000000003E-2</c:v>
                </c:pt>
                <c:pt idx="3">
                  <c:v>7.1957999999999994E-2</c:v>
                </c:pt>
                <c:pt idx="4">
                  <c:v>9.0437000000000003E-2</c:v>
                </c:pt>
                <c:pt idx="5">
                  <c:v>0.108568</c:v>
                </c:pt>
                <c:pt idx="6">
                  <c:v>0.126362</c:v>
                </c:pt>
                <c:pt idx="7">
                  <c:v>0.14382800000000001</c:v>
                </c:pt>
                <c:pt idx="8">
                  <c:v>0.16097400000000001</c:v>
                </c:pt>
                <c:pt idx="9">
                  <c:v>0.177811</c:v>
                </c:pt>
                <c:pt idx="10">
                  <c:v>0.19434599999999999</c:v>
                </c:pt>
                <c:pt idx="11">
                  <c:v>0.210587</c:v>
                </c:pt>
                <c:pt idx="12">
                  <c:v>0.22654299999999999</c:v>
                </c:pt>
                <c:pt idx="13">
                  <c:v>0.24222099999999999</c:v>
                </c:pt>
                <c:pt idx="14">
                  <c:v>0.25762800000000002</c:v>
                </c:pt>
                <c:pt idx="15">
                  <c:v>0.27277299999999999</c:v>
                </c:pt>
                <c:pt idx="16">
                  <c:v>0.287661</c:v>
                </c:pt>
                <c:pt idx="17">
                  <c:v>0.30230000000000001</c:v>
                </c:pt>
                <c:pt idx="18">
                  <c:v>0.31669599999999998</c:v>
                </c:pt>
                <c:pt idx="19">
                  <c:v>0.33085500000000001</c:v>
                </c:pt>
                <c:pt idx="20">
                  <c:v>0.34478399999999998</c:v>
                </c:pt>
                <c:pt idx="21">
                  <c:v>0.35848799999999997</c:v>
                </c:pt>
                <c:pt idx="22">
                  <c:v>0.371973</c:v>
                </c:pt>
                <c:pt idx="23">
                  <c:v>0.38524599999999998</c:v>
                </c:pt>
                <c:pt idx="24">
                  <c:v>0.39831</c:v>
                </c:pt>
                <c:pt idx="25">
                  <c:v>0.41117199999999998</c:v>
                </c:pt>
                <c:pt idx="26">
                  <c:v>0.42383599999999999</c:v>
                </c:pt>
                <c:pt idx="27">
                  <c:v>0.436307</c:v>
                </c:pt>
                <c:pt idx="28">
                  <c:v>0.44858999999999999</c:v>
                </c:pt>
                <c:pt idx="29">
                  <c:v>0.46069100000000002</c:v>
                </c:pt>
                <c:pt idx="30">
                  <c:v>0.47261199999999998</c:v>
                </c:pt>
                <c:pt idx="31">
                  <c:v>0.48435899999999998</c:v>
                </c:pt>
                <c:pt idx="32">
                  <c:v>0.49593500000000001</c:v>
                </c:pt>
                <c:pt idx="33">
                  <c:v>0.50734599999999996</c:v>
                </c:pt>
                <c:pt idx="34">
                  <c:v>0.518594</c:v>
                </c:pt>
                <c:pt idx="35">
                  <c:v>0.52968400000000004</c:v>
                </c:pt>
                <c:pt idx="36">
                  <c:v>0.54061899999999996</c:v>
                </c:pt>
                <c:pt idx="37">
                  <c:v>0.55140299999999998</c:v>
                </c:pt>
                <c:pt idx="38">
                  <c:v>0.56203899999999996</c:v>
                </c:pt>
                <c:pt idx="39">
                  <c:v>0.57253200000000004</c:v>
                </c:pt>
                <c:pt idx="40">
                  <c:v>0.58288399999999996</c:v>
                </c:pt>
                <c:pt idx="41">
                  <c:v>0.59309800000000001</c:v>
                </c:pt>
                <c:pt idx="42">
                  <c:v>0.60317799999999999</c:v>
                </c:pt>
                <c:pt idx="43">
                  <c:v>0.61312699999999998</c:v>
                </c:pt>
                <c:pt idx="44">
                  <c:v>0.62294700000000003</c:v>
                </c:pt>
                <c:pt idx="45">
                  <c:v>0.63264200000000004</c:v>
                </c:pt>
                <c:pt idx="46">
                  <c:v>0.64221399999999995</c:v>
                </c:pt>
                <c:pt idx="47">
                  <c:v>0.651667</c:v>
                </c:pt>
                <c:pt idx="48">
                  <c:v>0.66100199999999998</c:v>
                </c:pt>
                <c:pt idx="49">
                  <c:v>0.67022199999999998</c:v>
                </c:pt>
                <c:pt idx="50">
                  <c:v>0.67932999999999999</c:v>
                </c:pt>
                <c:pt idx="51">
                  <c:v>0.68832899999999997</c:v>
                </c:pt>
                <c:pt idx="52">
                  <c:v>0.69721999999999995</c:v>
                </c:pt>
                <c:pt idx="53">
                  <c:v>0.70600600000000002</c:v>
                </c:pt>
                <c:pt idx="54">
                  <c:v>0.71468900000000002</c:v>
                </c:pt>
                <c:pt idx="55">
                  <c:v>0.723271</c:v>
                </c:pt>
                <c:pt idx="56">
                  <c:v>0.73175599999999996</c:v>
                </c:pt>
                <c:pt idx="57">
                  <c:v>0.740143</c:v>
                </c:pt>
                <c:pt idx="58">
                  <c:v>0.74843700000000002</c:v>
                </c:pt>
                <c:pt idx="59">
                  <c:v>0.75663800000000003</c:v>
                </c:pt>
                <c:pt idx="60">
                  <c:v>0.76474799999999998</c:v>
                </c:pt>
                <c:pt idx="61">
                  <c:v>0.77276999999999996</c:v>
                </c:pt>
                <c:pt idx="62">
                  <c:v>0.78070499999999998</c:v>
                </c:pt>
                <c:pt idx="63">
                  <c:v>0.78855500000000001</c:v>
                </c:pt>
                <c:pt idx="64">
                  <c:v>0.79632199999999997</c:v>
                </c:pt>
                <c:pt idx="65">
                  <c:v>0.80400700000000003</c:v>
                </c:pt>
                <c:pt idx="66">
                  <c:v>0.811612</c:v>
                </c:pt>
                <c:pt idx="67">
                  <c:v>0.81913899999999995</c:v>
                </c:pt>
                <c:pt idx="68">
                  <c:v>0.82658900000000002</c:v>
                </c:pt>
                <c:pt idx="69">
                  <c:v>0.83396400000000004</c:v>
                </c:pt>
                <c:pt idx="70">
                  <c:v>0.84126500000000004</c:v>
                </c:pt>
                <c:pt idx="71">
                  <c:v>0.84849399999999997</c:v>
                </c:pt>
                <c:pt idx="72">
                  <c:v>0.85565199999999997</c:v>
                </c:pt>
                <c:pt idx="73">
                  <c:v>0.86273999999999995</c:v>
                </c:pt>
                <c:pt idx="74">
                  <c:v>0.86975999999999998</c:v>
                </c:pt>
                <c:pt idx="75">
                  <c:v>0.87671299999999996</c:v>
                </c:pt>
                <c:pt idx="76">
                  <c:v>0.88360099999999997</c:v>
                </c:pt>
                <c:pt idx="77">
                  <c:v>0.89042399999999999</c:v>
                </c:pt>
                <c:pt idx="78">
                  <c:v>0.89718399999999998</c:v>
                </c:pt>
                <c:pt idx="79">
                  <c:v>0.90388199999999996</c:v>
                </c:pt>
                <c:pt idx="80">
                  <c:v>0.91052</c:v>
                </c:pt>
                <c:pt idx="81">
                  <c:v>0.91709799999999997</c:v>
                </c:pt>
                <c:pt idx="82">
                  <c:v>0.92361700000000002</c:v>
                </c:pt>
                <c:pt idx="83">
                  <c:v>0.93007899999999999</c:v>
                </c:pt>
                <c:pt idx="84">
                  <c:v>0.93648399999999998</c:v>
                </c:pt>
                <c:pt idx="85">
                  <c:v>0.94283399999999995</c:v>
                </c:pt>
                <c:pt idx="86">
                  <c:v>0.94913000000000003</c:v>
                </c:pt>
                <c:pt idx="87">
                  <c:v>0.95537300000000003</c:v>
                </c:pt>
                <c:pt idx="88">
                  <c:v>0.96156299999999995</c:v>
                </c:pt>
                <c:pt idx="89">
                  <c:v>0.96770100000000003</c:v>
                </c:pt>
                <c:pt idx="90">
                  <c:v>0.97379000000000004</c:v>
                </c:pt>
                <c:pt idx="91">
                  <c:v>0.97982800000000003</c:v>
                </c:pt>
                <c:pt idx="92">
                  <c:v>0.98581799999999997</c:v>
                </c:pt>
                <c:pt idx="93">
                  <c:v>0.99175999999999997</c:v>
                </c:pt>
                <c:pt idx="94">
                  <c:v>0.99765499999999996</c:v>
                </c:pt>
              </c:numCache>
            </c:numRef>
          </c:xVal>
          <c:yVal>
            <c:numRef>
              <c:f>Sheet1!$E$1:$E$95</c:f>
              <c:numCache>
                <c:formatCode>General</c:formatCode>
                <c:ptCount val="95"/>
                <c:pt idx="0">
                  <c:v>1215</c:v>
                </c:pt>
                <c:pt idx="1">
                  <c:v>1220</c:v>
                </c:pt>
                <c:pt idx="2">
                  <c:v>1225</c:v>
                </c:pt>
                <c:pt idx="3">
                  <c:v>1230</c:v>
                </c:pt>
                <c:pt idx="4">
                  <c:v>1235</c:v>
                </c:pt>
                <c:pt idx="5">
                  <c:v>1240</c:v>
                </c:pt>
                <c:pt idx="6">
                  <c:v>1245</c:v>
                </c:pt>
                <c:pt idx="7">
                  <c:v>1250</c:v>
                </c:pt>
                <c:pt idx="8">
                  <c:v>1255</c:v>
                </c:pt>
                <c:pt idx="9">
                  <c:v>1260</c:v>
                </c:pt>
                <c:pt idx="10">
                  <c:v>1265</c:v>
                </c:pt>
                <c:pt idx="11">
                  <c:v>1270</c:v>
                </c:pt>
                <c:pt idx="12">
                  <c:v>1275</c:v>
                </c:pt>
                <c:pt idx="13">
                  <c:v>1280</c:v>
                </c:pt>
                <c:pt idx="14">
                  <c:v>1285</c:v>
                </c:pt>
                <c:pt idx="15">
                  <c:v>1290</c:v>
                </c:pt>
                <c:pt idx="16">
                  <c:v>1295</c:v>
                </c:pt>
                <c:pt idx="17">
                  <c:v>1300</c:v>
                </c:pt>
                <c:pt idx="18">
                  <c:v>1305</c:v>
                </c:pt>
                <c:pt idx="19">
                  <c:v>1310</c:v>
                </c:pt>
                <c:pt idx="20">
                  <c:v>1315</c:v>
                </c:pt>
                <c:pt idx="21">
                  <c:v>1320</c:v>
                </c:pt>
                <c:pt idx="22">
                  <c:v>1325</c:v>
                </c:pt>
                <c:pt idx="23">
                  <c:v>1330</c:v>
                </c:pt>
                <c:pt idx="24">
                  <c:v>1335</c:v>
                </c:pt>
                <c:pt idx="25">
                  <c:v>1340</c:v>
                </c:pt>
                <c:pt idx="26">
                  <c:v>1345</c:v>
                </c:pt>
                <c:pt idx="27">
                  <c:v>1350</c:v>
                </c:pt>
                <c:pt idx="28">
                  <c:v>1355</c:v>
                </c:pt>
                <c:pt idx="29">
                  <c:v>1360</c:v>
                </c:pt>
                <c:pt idx="30">
                  <c:v>1365</c:v>
                </c:pt>
                <c:pt idx="31">
                  <c:v>1370</c:v>
                </c:pt>
                <c:pt idx="32">
                  <c:v>1375</c:v>
                </c:pt>
                <c:pt idx="33">
                  <c:v>1380</c:v>
                </c:pt>
                <c:pt idx="34">
                  <c:v>1385</c:v>
                </c:pt>
                <c:pt idx="35">
                  <c:v>1390</c:v>
                </c:pt>
                <c:pt idx="36">
                  <c:v>1395</c:v>
                </c:pt>
                <c:pt idx="37">
                  <c:v>1400</c:v>
                </c:pt>
                <c:pt idx="38">
                  <c:v>1405</c:v>
                </c:pt>
                <c:pt idx="39">
                  <c:v>1410</c:v>
                </c:pt>
                <c:pt idx="40">
                  <c:v>1415</c:v>
                </c:pt>
                <c:pt idx="41">
                  <c:v>1420</c:v>
                </c:pt>
                <c:pt idx="42">
                  <c:v>1425</c:v>
                </c:pt>
                <c:pt idx="43">
                  <c:v>1430</c:v>
                </c:pt>
                <c:pt idx="44">
                  <c:v>1435</c:v>
                </c:pt>
                <c:pt idx="45">
                  <c:v>1440</c:v>
                </c:pt>
                <c:pt idx="46">
                  <c:v>1445</c:v>
                </c:pt>
                <c:pt idx="47">
                  <c:v>1450</c:v>
                </c:pt>
                <c:pt idx="48">
                  <c:v>1455</c:v>
                </c:pt>
                <c:pt idx="49">
                  <c:v>1460</c:v>
                </c:pt>
                <c:pt idx="50">
                  <c:v>1465</c:v>
                </c:pt>
                <c:pt idx="51">
                  <c:v>1470</c:v>
                </c:pt>
                <c:pt idx="52">
                  <c:v>1475</c:v>
                </c:pt>
                <c:pt idx="53">
                  <c:v>1480</c:v>
                </c:pt>
                <c:pt idx="54">
                  <c:v>1485</c:v>
                </c:pt>
                <c:pt idx="55">
                  <c:v>1490</c:v>
                </c:pt>
                <c:pt idx="56">
                  <c:v>1495</c:v>
                </c:pt>
                <c:pt idx="57">
                  <c:v>1500</c:v>
                </c:pt>
                <c:pt idx="58">
                  <c:v>1505</c:v>
                </c:pt>
                <c:pt idx="59">
                  <c:v>1510</c:v>
                </c:pt>
                <c:pt idx="60">
                  <c:v>1515</c:v>
                </c:pt>
                <c:pt idx="61">
                  <c:v>1520</c:v>
                </c:pt>
                <c:pt idx="62">
                  <c:v>1525</c:v>
                </c:pt>
                <c:pt idx="63">
                  <c:v>1530</c:v>
                </c:pt>
                <c:pt idx="64">
                  <c:v>1535</c:v>
                </c:pt>
                <c:pt idx="65">
                  <c:v>1540</c:v>
                </c:pt>
                <c:pt idx="66">
                  <c:v>1545</c:v>
                </c:pt>
                <c:pt idx="67">
                  <c:v>1550</c:v>
                </c:pt>
                <c:pt idx="68">
                  <c:v>1555</c:v>
                </c:pt>
                <c:pt idx="69">
                  <c:v>1560</c:v>
                </c:pt>
                <c:pt idx="70">
                  <c:v>1565</c:v>
                </c:pt>
                <c:pt idx="71">
                  <c:v>1570</c:v>
                </c:pt>
                <c:pt idx="72">
                  <c:v>1575</c:v>
                </c:pt>
                <c:pt idx="73">
                  <c:v>1580</c:v>
                </c:pt>
                <c:pt idx="74">
                  <c:v>1585</c:v>
                </c:pt>
                <c:pt idx="75">
                  <c:v>1590</c:v>
                </c:pt>
                <c:pt idx="76">
                  <c:v>1595</c:v>
                </c:pt>
                <c:pt idx="77">
                  <c:v>1600</c:v>
                </c:pt>
                <c:pt idx="78">
                  <c:v>1605</c:v>
                </c:pt>
                <c:pt idx="79">
                  <c:v>1610</c:v>
                </c:pt>
                <c:pt idx="80">
                  <c:v>1615</c:v>
                </c:pt>
                <c:pt idx="81">
                  <c:v>1620</c:v>
                </c:pt>
                <c:pt idx="82">
                  <c:v>1625</c:v>
                </c:pt>
                <c:pt idx="83">
                  <c:v>1630</c:v>
                </c:pt>
                <c:pt idx="84">
                  <c:v>1635</c:v>
                </c:pt>
                <c:pt idx="85">
                  <c:v>1640</c:v>
                </c:pt>
                <c:pt idx="86">
                  <c:v>1645</c:v>
                </c:pt>
                <c:pt idx="87">
                  <c:v>1650</c:v>
                </c:pt>
                <c:pt idx="88">
                  <c:v>1655</c:v>
                </c:pt>
                <c:pt idx="89">
                  <c:v>1660</c:v>
                </c:pt>
                <c:pt idx="90">
                  <c:v>1665</c:v>
                </c:pt>
                <c:pt idx="91">
                  <c:v>1670</c:v>
                </c:pt>
                <c:pt idx="92">
                  <c:v>1675</c:v>
                </c:pt>
                <c:pt idx="93">
                  <c:v>1680</c:v>
                </c:pt>
                <c:pt idx="94">
                  <c:v>1685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Sheet1!$C$1:$C$95</c:f>
              <c:strCache>
                <c:ptCount val="95"/>
                <c:pt idx="0">
                  <c:v>0.003568</c:v>
                </c:pt>
                <c:pt idx="1">
                  <c:v>0.008617</c:v>
                </c:pt>
                <c:pt idx="2">
                  <c:v>0.013771</c:v>
                </c:pt>
                <c:pt idx="3">
                  <c:v>0.019032</c:v>
                </c:pt>
                <c:pt idx="4">
                  <c:v>0.0244</c:v>
                </c:pt>
                <c:pt idx="5">
                  <c:v>0.029875</c:v>
                </c:pt>
                <c:pt idx="6">
                  <c:v>0.035458</c:v>
                </c:pt>
                <c:pt idx="7">
                  <c:v>0.04115</c:v>
                </c:pt>
                <c:pt idx="8">
                  <c:v>0.046951</c:v>
                </c:pt>
                <c:pt idx="9">
                  <c:v>0.052861</c:v>
                </c:pt>
                <c:pt idx="10">
                  <c:v>0.058881</c:v>
                </c:pt>
                <c:pt idx="11">
                  <c:v>0.065012</c:v>
                </c:pt>
                <c:pt idx="12">
                  <c:v>0.071255</c:v>
                </c:pt>
                <c:pt idx="13">
                  <c:v>0.077608</c:v>
                </c:pt>
                <c:pt idx="14">
                  <c:v>0.084074</c:v>
                </c:pt>
                <c:pt idx="15">
                  <c:v>0.090653</c:v>
                </c:pt>
                <c:pt idx="16">
                  <c:v>0.097344</c:v>
                </c:pt>
                <c:pt idx="17">
                  <c:v>0.104149</c:v>
                </c:pt>
                <c:pt idx="18">
                  <c:v>0.111068</c:v>
                </c:pt>
                <c:pt idx="19">
                  <c:v>0.118102</c:v>
                </c:pt>
                <c:pt idx="20">
                  <c:v>0.12525</c:v>
                </c:pt>
                <c:pt idx="21">
                  <c:v>0.132513</c:v>
                </c:pt>
                <c:pt idx="22">
                  <c:v>0.139892</c:v>
                </c:pt>
                <c:pt idx="23">
                  <c:v>0.147387</c:v>
                </c:pt>
                <c:pt idx="24">
                  <c:v>0.154999</c:v>
                </c:pt>
                <c:pt idx="25">
                  <c:v>0.162727</c:v>
                </c:pt>
                <c:pt idx="26">
                  <c:v>0.170573</c:v>
                </c:pt>
                <c:pt idx="27">
                  <c:v>0.178537</c:v>
                </c:pt>
                <c:pt idx="28">
                  <c:v>0.186618</c:v>
                </c:pt>
                <c:pt idx="29">
                  <c:v>0.194818</c:v>
                </c:pt>
                <c:pt idx="30">
                  <c:v>0.203136</c:v>
                </c:pt>
                <c:pt idx="31">
                  <c:v>0.211574</c:v>
                </c:pt>
                <c:pt idx="32">
                  <c:v>0.220131</c:v>
                </c:pt>
                <c:pt idx="33">
                  <c:v>0.228807</c:v>
                </c:pt>
                <c:pt idx="34">
                  <c:v>0.237604</c:v>
                </c:pt>
                <c:pt idx="35">
                  <c:v>0.246521</c:v>
                </c:pt>
                <c:pt idx="36">
                  <c:v>0.255559</c:v>
                </c:pt>
                <c:pt idx="37">
                  <c:v>0.264718</c:v>
                </c:pt>
                <c:pt idx="38">
                  <c:v>0.273998</c:v>
                </c:pt>
                <c:pt idx="39">
                  <c:v>0.2834</c:v>
                </c:pt>
                <c:pt idx="40">
                  <c:v>0.292923</c:v>
                </c:pt>
                <c:pt idx="41">
                  <c:v>0.302569</c:v>
                </c:pt>
                <c:pt idx="42">
                  <c:v>0.312337</c:v>
                </c:pt>
                <c:pt idx="43">
                  <c:v>0.322228</c:v>
                </c:pt>
                <c:pt idx="44">
                  <c:v>0.332242</c:v>
                </c:pt>
                <c:pt idx="45">
                  <c:v>0.342379</c:v>
                </c:pt>
                <c:pt idx="46">
                  <c:v>0.352639</c:v>
                </c:pt>
                <c:pt idx="47">
                  <c:v>0.363023</c:v>
                </c:pt>
                <c:pt idx="48">
                  <c:v>0.373531</c:v>
                </c:pt>
                <c:pt idx="49">
                  <c:v>0.384163</c:v>
                </c:pt>
                <c:pt idx="50">
                  <c:v>0.39492</c:v>
                </c:pt>
                <c:pt idx="51">
                  <c:v>0.4058</c:v>
                </c:pt>
                <c:pt idx="52">
                  <c:v>0.416806</c:v>
                </c:pt>
                <c:pt idx="53">
                  <c:v>0.427936</c:v>
                </c:pt>
                <c:pt idx="54">
                  <c:v>0.439192</c:v>
                </c:pt>
                <c:pt idx="55">
                  <c:v>0.450573</c:v>
                </c:pt>
                <c:pt idx="56">
                  <c:v>0.462079</c:v>
                </c:pt>
                <c:pt idx="57">
                  <c:v>0.473711</c:v>
                </c:pt>
                <c:pt idx="58">
                  <c:v>0.485469</c:v>
                </c:pt>
                <c:pt idx="59">
                  <c:v>0.497352</c:v>
                </c:pt>
                <c:pt idx="60">
                  <c:v>0.509362</c:v>
                </c:pt>
                <c:pt idx="61">
                  <c:v>0.521498</c:v>
                </c:pt>
                <c:pt idx="62">
                  <c:v>0.53376</c:v>
                </c:pt>
                <c:pt idx="63">
                  <c:v>0.546149</c:v>
                </c:pt>
                <c:pt idx="64">
                  <c:v>0.558665</c:v>
                </c:pt>
                <c:pt idx="65">
                  <c:v>0.571307</c:v>
                </c:pt>
                <c:pt idx="66">
                  <c:v>0.584076</c:v>
                </c:pt>
                <c:pt idx="67">
                  <c:v>0.596972</c:v>
                </c:pt>
                <c:pt idx="68">
                  <c:v>0.609996</c:v>
                </c:pt>
                <c:pt idx="69">
                  <c:v>0.623146</c:v>
                </c:pt>
                <c:pt idx="70">
                  <c:v>0.636424</c:v>
                </c:pt>
                <c:pt idx="71">
                  <c:v>0.649829</c:v>
                </c:pt>
                <c:pt idx="72">
                  <c:v>0.663361</c:v>
                </c:pt>
                <c:pt idx="73">
                  <c:v>0.677021</c:v>
                </c:pt>
                <c:pt idx="74">
                  <c:v>0.690809</c:v>
                </c:pt>
                <c:pt idx="75">
                  <c:v>0.704724</c:v>
                </c:pt>
                <c:pt idx="76">
                  <c:v>0.718767</c:v>
                </c:pt>
                <c:pt idx="77">
                  <c:v>0.732938</c:v>
                </c:pt>
                <c:pt idx="78">
                  <c:v>0.747237</c:v>
                </c:pt>
                <c:pt idx="79">
                  <c:v>0.761663</c:v>
                </c:pt>
                <c:pt idx="80">
                  <c:v>0.776218</c:v>
                </c:pt>
                <c:pt idx="81">
                  <c:v>0.7909</c:v>
                </c:pt>
                <c:pt idx="82">
                  <c:v>0.80571</c:v>
                </c:pt>
                <c:pt idx="83">
                  <c:v>0.820649</c:v>
                </c:pt>
                <c:pt idx="84">
                  <c:v>0.835715</c:v>
                </c:pt>
                <c:pt idx="85">
                  <c:v>0.85091</c:v>
                </c:pt>
                <c:pt idx="86">
                  <c:v>0.866233</c:v>
                </c:pt>
                <c:pt idx="87">
                  <c:v>0.881683</c:v>
                </c:pt>
                <c:pt idx="88">
                  <c:v>0.897262</c:v>
                </c:pt>
                <c:pt idx="89">
                  <c:v>0.912969</c:v>
                </c:pt>
                <c:pt idx="90">
                  <c:v>0.928804</c:v>
                </c:pt>
                <c:pt idx="91">
                  <c:v>0.944767</c:v>
                </c:pt>
                <c:pt idx="92">
                  <c:v>0.960858</c:v>
                </c:pt>
                <c:pt idx="93">
                  <c:v>0.977077</c:v>
                </c:pt>
                <c:pt idx="94">
                  <c:v>0.993424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Sheet1!$C$1:$C$95</c:f>
              <c:numCache>
                <c:formatCode>General</c:formatCode>
                <c:ptCount val="95"/>
                <c:pt idx="0">
                  <c:v>3.568E-3</c:v>
                </c:pt>
                <c:pt idx="1">
                  <c:v>8.6169999999999997E-3</c:v>
                </c:pt>
                <c:pt idx="2">
                  <c:v>1.3771E-2</c:v>
                </c:pt>
                <c:pt idx="3">
                  <c:v>1.9032E-2</c:v>
                </c:pt>
                <c:pt idx="4">
                  <c:v>2.4400000000000002E-2</c:v>
                </c:pt>
                <c:pt idx="5">
                  <c:v>2.9874999999999999E-2</c:v>
                </c:pt>
                <c:pt idx="6">
                  <c:v>3.5458000000000003E-2</c:v>
                </c:pt>
                <c:pt idx="7">
                  <c:v>4.1149999999999999E-2</c:v>
                </c:pt>
                <c:pt idx="8">
                  <c:v>4.6951E-2</c:v>
                </c:pt>
                <c:pt idx="9">
                  <c:v>5.2860999999999998E-2</c:v>
                </c:pt>
                <c:pt idx="10">
                  <c:v>5.8881000000000003E-2</c:v>
                </c:pt>
                <c:pt idx="11">
                  <c:v>6.5012E-2</c:v>
                </c:pt>
                <c:pt idx="12">
                  <c:v>7.1254999999999999E-2</c:v>
                </c:pt>
                <c:pt idx="13">
                  <c:v>7.7607999999999996E-2</c:v>
                </c:pt>
                <c:pt idx="14">
                  <c:v>8.4073999999999996E-2</c:v>
                </c:pt>
                <c:pt idx="15">
                  <c:v>9.0652999999999997E-2</c:v>
                </c:pt>
                <c:pt idx="16">
                  <c:v>9.7344E-2</c:v>
                </c:pt>
                <c:pt idx="17">
                  <c:v>0.10414900000000001</c:v>
                </c:pt>
                <c:pt idx="18">
                  <c:v>0.111068</c:v>
                </c:pt>
                <c:pt idx="19">
                  <c:v>0.118102</c:v>
                </c:pt>
                <c:pt idx="20">
                  <c:v>0.12525</c:v>
                </c:pt>
                <c:pt idx="21">
                  <c:v>0.13251299999999999</c:v>
                </c:pt>
                <c:pt idx="22">
                  <c:v>0.13989199999999999</c:v>
                </c:pt>
                <c:pt idx="23">
                  <c:v>0.14738699999999999</c:v>
                </c:pt>
                <c:pt idx="24">
                  <c:v>0.154999</c:v>
                </c:pt>
                <c:pt idx="25">
                  <c:v>0.16272700000000001</c:v>
                </c:pt>
                <c:pt idx="26">
                  <c:v>0.170573</c:v>
                </c:pt>
                <c:pt idx="27">
                  <c:v>0.178537</c:v>
                </c:pt>
                <c:pt idx="28">
                  <c:v>0.18661800000000001</c:v>
                </c:pt>
                <c:pt idx="29">
                  <c:v>0.19481799999999999</c:v>
                </c:pt>
                <c:pt idx="30">
                  <c:v>0.20313600000000001</c:v>
                </c:pt>
                <c:pt idx="31">
                  <c:v>0.21157400000000001</c:v>
                </c:pt>
                <c:pt idx="32">
                  <c:v>0.22013099999999999</c:v>
                </c:pt>
                <c:pt idx="33">
                  <c:v>0.22880700000000001</c:v>
                </c:pt>
                <c:pt idx="34">
                  <c:v>0.23760400000000001</c:v>
                </c:pt>
                <c:pt idx="35">
                  <c:v>0.24652099999999999</c:v>
                </c:pt>
                <c:pt idx="36">
                  <c:v>0.25555899999999998</c:v>
                </c:pt>
                <c:pt idx="37">
                  <c:v>0.26471800000000001</c:v>
                </c:pt>
                <c:pt idx="38">
                  <c:v>0.27399800000000002</c:v>
                </c:pt>
                <c:pt idx="39">
                  <c:v>0.28339999999999999</c:v>
                </c:pt>
                <c:pt idx="40">
                  <c:v>0.29292299999999999</c:v>
                </c:pt>
                <c:pt idx="41">
                  <c:v>0.30256899999999998</c:v>
                </c:pt>
                <c:pt idx="42">
                  <c:v>0.31233699999999998</c:v>
                </c:pt>
                <c:pt idx="43">
                  <c:v>0.32222800000000001</c:v>
                </c:pt>
                <c:pt idx="44">
                  <c:v>0.33224199999999998</c:v>
                </c:pt>
                <c:pt idx="45">
                  <c:v>0.34237899999999999</c:v>
                </c:pt>
                <c:pt idx="46">
                  <c:v>0.35263899999999998</c:v>
                </c:pt>
                <c:pt idx="47">
                  <c:v>0.36302299999999998</c:v>
                </c:pt>
                <c:pt idx="48">
                  <c:v>0.373531</c:v>
                </c:pt>
                <c:pt idx="49">
                  <c:v>0.38416299999999998</c:v>
                </c:pt>
                <c:pt idx="50">
                  <c:v>0.39491999999999999</c:v>
                </c:pt>
                <c:pt idx="51">
                  <c:v>0.40579999999999999</c:v>
                </c:pt>
                <c:pt idx="52">
                  <c:v>0.41680600000000001</c:v>
                </c:pt>
                <c:pt idx="53">
                  <c:v>0.42793599999999998</c:v>
                </c:pt>
                <c:pt idx="54">
                  <c:v>0.43919200000000003</c:v>
                </c:pt>
                <c:pt idx="55">
                  <c:v>0.450573</c:v>
                </c:pt>
                <c:pt idx="56">
                  <c:v>0.46207900000000002</c:v>
                </c:pt>
                <c:pt idx="57">
                  <c:v>0.47371099999999999</c:v>
                </c:pt>
                <c:pt idx="58">
                  <c:v>0.48546899999999998</c:v>
                </c:pt>
                <c:pt idx="59">
                  <c:v>0.49735200000000002</c:v>
                </c:pt>
                <c:pt idx="60">
                  <c:v>0.50936199999999998</c:v>
                </c:pt>
                <c:pt idx="61">
                  <c:v>0.52149800000000002</c:v>
                </c:pt>
                <c:pt idx="62">
                  <c:v>0.53376000000000001</c:v>
                </c:pt>
                <c:pt idx="63">
                  <c:v>0.546149</c:v>
                </c:pt>
                <c:pt idx="64">
                  <c:v>0.55866499999999997</c:v>
                </c:pt>
                <c:pt idx="65">
                  <c:v>0.57130700000000001</c:v>
                </c:pt>
                <c:pt idx="66">
                  <c:v>0.58407600000000004</c:v>
                </c:pt>
                <c:pt idx="67">
                  <c:v>0.59697199999999995</c:v>
                </c:pt>
                <c:pt idx="68">
                  <c:v>0.60999599999999998</c:v>
                </c:pt>
                <c:pt idx="69">
                  <c:v>0.62314599999999998</c:v>
                </c:pt>
                <c:pt idx="70">
                  <c:v>0.63642399999999999</c:v>
                </c:pt>
                <c:pt idx="71">
                  <c:v>0.64982899999999999</c:v>
                </c:pt>
                <c:pt idx="72">
                  <c:v>0.66336099999999998</c:v>
                </c:pt>
                <c:pt idx="73">
                  <c:v>0.67702099999999998</c:v>
                </c:pt>
                <c:pt idx="74">
                  <c:v>0.69080900000000001</c:v>
                </c:pt>
                <c:pt idx="75">
                  <c:v>0.70472400000000002</c:v>
                </c:pt>
                <c:pt idx="76">
                  <c:v>0.71876700000000004</c:v>
                </c:pt>
                <c:pt idx="77">
                  <c:v>0.73293799999999998</c:v>
                </c:pt>
                <c:pt idx="78">
                  <c:v>0.74723700000000004</c:v>
                </c:pt>
                <c:pt idx="79">
                  <c:v>0.76166299999999998</c:v>
                </c:pt>
                <c:pt idx="80">
                  <c:v>0.77621799999999996</c:v>
                </c:pt>
                <c:pt idx="81">
                  <c:v>0.79090000000000005</c:v>
                </c:pt>
                <c:pt idx="82">
                  <c:v>0.80571000000000004</c:v>
                </c:pt>
                <c:pt idx="83">
                  <c:v>0.82064899999999996</c:v>
                </c:pt>
                <c:pt idx="84">
                  <c:v>0.83571499999999999</c:v>
                </c:pt>
                <c:pt idx="85">
                  <c:v>0.85091000000000006</c:v>
                </c:pt>
                <c:pt idx="86">
                  <c:v>0.86623300000000003</c:v>
                </c:pt>
                <c:pt idx="87">
                  <c:v>0.88168299999999999</c:v>
                </c:pt>
                <c:pt idx="88">
                  <c:v>0.897262</c:v>
                </c:pt>
                <c:pt idx="89">
                  <c:v>0.91296900000000003</c:v>
                </c:pt>
                <c:pt idx="90">
                  <c:v>0.92880399999999996</c:v>
                </c:pt>
                <c:pt idx="91">
                  <c:v>0.94476700000000002</c:v>
                </c:pt>
                <c:pt idx="92">
                  <c:v>0.96085799999999999</c:v>
                </c:pt>
                <c:pt idx="93">
                  <c:v>0.97707699999999997</c:v>
                </c:pt>
                <c:pt idx="94">
                  <c:v>0.99342399999999997</c:v>
                </c:pt>
              </c:numCache>
            </c:numRef>
          </c:xVal>
          <c:yVal>
            <c:numRef>
              <c:f>Sheet1!$E$1:$E$95</c:f>
              <c:numCache>
                <c:formatCode>General</c:formatCode>
                <c:ptCount val="95"/>
                <c:pt idx="0">
                  <c:v>1215</c:v>
                </c:pt>
                <c:pt idx="1">
                  <c:v>1220</c:v>
                </c:pt>
                <c:pt idx="2">
                  <c:v>1225</c:v>
                </c:pt>
                <c:pt idx="3">
                  <c:v>1230</c:v>
                </c:pt>
                <c:pt idx="4">
                  <c:v>1235</c:v>
                </c:pt>
                <c:pt idx="5">
                  <c:v>1240</c:v>
                </c:pt>
                <c:pt idx="6">
                  <c:v>1245</c:v>
                </c:pt>
                <c:pt idx="7">
                  <c:v>1250</c:v>
                </c:pt>
                <c:pt idx="8">
                  <c:v>1255</c:v>
                </c:pt>
                <c:pt idx="9">
                  <c:v>1260</c:v>
                </c:pt>
                <c:pt idx="10">
                  <c:v>1265</c:v>
                </c:pt>
                <c:pt idx="11">
                  <c:v>1270</c:v>
                </c:pt>
                <c:pt idx="12">
                  <c:v>1275</c:v>
                </c:pt>
                <c:pt idx="13">
                  <c:v>1280</c:v>
                </c:pt>
                <c:pt idx="14">
                  <c:v>1285</c:v>
                </c:pt>
                <c:pt idx="15">
                  <c:v>1290</c:v>
                </c:pt>
                <c:pt idx="16">
                  <c:v>1295</c:v>
                </c:pt>
                <c:pt idx="17">
                  <c:v>1300</c:v>
                </c:pt>
                <c:pt idx="18">
                  <c:v>1305</c:v>
                </c:pt>
                <c:pt idx="19">
                  <c:v>1310</c:v>
                </c:pt>
                <c:pt idx="20">
                  <c:v>1315</c:v>
                </c:pt>
                <c:pt idx="21">
                  <c:v>1320</c:v>
                </c:pt>
                <c:pt idx="22">
                  <c:v>1325</c:v>
                </c:pt>
                <c:pt idx="23">
                  <c:v>1330</c:v>
                </c:pt>
                <c:pt idx="24">
                  <c:v>1335</c:v>
                </c:pt>
                <c:pt idx="25">
                  <c:v>1340</c:v>
                </c:pt>
                <c:pt idx="26">
                  <c:v>1345</c:v>
                </c:pt>
                <c:pt idx="27">
                  <c:v>1350</c:v>
                </c:pt>
                <c:pt idx="28">
                  <c:v>1355</c:v>
                </c:pt>
                <c:pt idx="29">
                  <c:v>1360</c:v>
                </c:pt>
                <c:pt idx="30">
                  <c:v>1365</c:v>
                </c:pt>
                <c:pt idx="31">
                  <c:v>1370</c:v>
                </c:pt>
                <c:pt idx="32">
                  <c:v>1375</c:v>
                </c:pt>
                <c:pt idx="33">
                  <c:v>1380</c:v>
                </c:pt>
                <c:pt idx="34">
                  <c:v>1385</c:v>
                </c:pt>
                <c:pt idx="35">
                  <c:v>1390</c:v>
                </c:pt>
                <c:pt idx="36">
                  <c:v>1395</c:v>
                </c:pt>
                <c:pt idx="37">
                  <c:v>1400</c:v>
                </c:pt>
                <c:pt idx="38">
                  <c:v>1405</c:v>
                </c:pt>
                <c:pt idx="39">
                  <c:v>1410</c:v>
                </c:pt>
                <c:pt idx="40">
                  <c:v>1415</c:v>
                </c:pt>
                <c:pt idx="41">
                  <c:v>1420</c:v>
                </c:pt>
                <c:pt idx="42">
                  <c:v>1425</c:v>
                </c:pt>
                <c:pt idx="43">
                  <c:v>1430</c:v>
                </c:pt>
                <c:pt idx="44">
                  <c:v>1435</c:v>
                </c:pt>
                <c:pt idx="45">
                  <c:v>1440</c:v>
                </c:pt>
                <c:pt idx="46">
                  <c:v>1445</c:v>
                </c:pt>
                <c:pt idx="47">
                  <c:v>1450</c:v>
                </c:pt>
                <c:pt idx="48">
                  <c:v>1455</c:v>
                </c:pt>
                <c:pt idx="49">
                  <c:v>1460</c:v>
                </c:pt>
                <c:pt idx="50">
                  <c:v>1465</c:v>
                </c:pt>
                <c:pt idx="51">
                  <c:v>1470</c:v>
                </c:pt>
                <c:pt idx="52">
                  <c:v>1475</c:v>
                </c:pt>
                <c:pt idx="53">
                  <c:v>1480</c:v>
                </c:pt>
                <c:pt idx="54">
                  <c:v>1485</c:v>
                </c:pt>
                <c:pt idx="55">
                  <c:v>1490</c:v>
                </c:pt>
                <c:pt idx="56">
                  <c:v>1495</c:v>
                </c:pt>
                <c:pt idx="57">
                  <c:v>1500</c:v>
                </c:pt>
                <c:pt idx="58">
                  <c:v>1505</c:v>
                </c:pt>
                <c:pt idx="59">
                  <c:v>1510</c:v>
                </c:pt>
                <c:pt idx="60">
                  <c:v>1515</c:v>
                </c:pt>
                <c:pt idx="61">
                  <c:v>1520</c:v>
                </c:pt>
                <c:pt idx="62">
                  <c:v>1525</c:v>
                </c:pt>
                <c:pt idx="63">
                  <c:v>1530</c:v>
                </c:pt>
                <c:pt idx="64">
                  <c:v>1535</c:v>
                </c:pt>
                <c:pt idx="65">
                  <c:v>1540</c:v>
                </c:pt>
                <c:pt idx="66">
                  <c:v>1545</c:v>
                </c:pt>
                <c:pt idx="67">
                  <c:v>1550</c:v>
                </c:pt>
                <c:pt idx="68">
                  <c:v>1555</c:v>
                </c:pt>
                <c:pt idx="69">
                  <c:v>1560</c:v>
                </c:pt>
                <c:pt idx="70">
                  <c:v>1565</c:v>
                </c:pt>
                <c:pt idx="71">
                  <c:v>1570</c:v>
                </c:pt>
                <c:pt idx="72">
                  <c:v>1575</c:v>
                </c:pt>
                <c:pt idx="73">
                  <c:v>1580</c:v>
                </c:pt>
                <c:pt idx="74">
                  <c:v>1585</c:v>
                </c:pt>
                <c:pt idx="75">
                  <c:v>1590</c:v>
                </c:pt>
                <c:pt idx="76">
                  <c:v>1595</c:v>
                </c:pt>
                <c:pt idx="77">
                  <c:v>1600</c:v>
                </c:pt>
                <c:pt idx="78">
                  <c:v>1605</c:v>
                </c:pt>
                <c:pt idx="79">
                  <c:v>1610</c:v>
                </c:pt>
                <c:pt idx="80">
                  <c:v>1615</c:v>
                </c:pt>
                <c:pt idx="81">
                  <c:v>1620</c:v>
                </c:pt>
                <c:pt idx="82">
                  <c:v>1625</c:v>
                </c:pt>
                <c:pt idx="83">
                  <c:v>1630</c:v>
                </c:pt>
                <c:pt idx="84">
                  <c:v>1635</c:v>
                </c:pt>
                <c:pt idx="85">
                  <c:v>1640</c:v>
                </c:pt>
                <c:pt idx="86">
                  <c:v>1645</c:v>
                </c:pt>
                <c:pt idx="87">
                  <c:v>1650</c:v>
                </c:pt>
                <c:pt idx="88">
                  <c:v>1655</c:v>
                </c:pt>
                <c:pt idx="89">
                  <c:v>1660</c:v>
                </c:pt>
                <c:pt idx="90">
                  <c:v>1665</c:v>
                </c:pt>
                <c:pt idx="91">
                  <c:v>1670</c:v>
                </c:pt>
                <c:pt idx="92">
                  <c:v>1675</c:v>
                </c:pt>
                <c:pt idx="93">
                  <c:v>1680</c:v>
                </c:pt>
                <c:pt idx="94">
                  <c:v>1685</c:v>
                </c:pt>
              </c:numCache>
            </c:numRef>
          </c:yVal>
          <c:smooth val="1"/>
        </c:ser>
        <c:ser>
          <c:idx val="2"/>
          <c:order val="2"/>
          <c:tx>
            <c:v>A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Sheet1!$F$1:$F$28</c:f>
              <c:numCache>
                <c:formatCode>0.00E+00</c:formatCode>
                <c:ptCount val="28"/>
                <c:pt idx="0">
                  <c:v>2.4782591000000001E-3</c:v>
                </c:pt>
                <c:pt idx="1">
                  <c:v>2.4882717E-3</c:v>
                </c:pt>
                <c:pt idx="2">
                  <c:v>2.3850519000000001E-2</c:v>
                </c:pt>
                <c:pt idx="3">
                  <c:v>4.8082377000000003E-2</c:v>
                </c:pt>
                <c:pt idx="4">
                  <c:v>7.5398837999999996E-2</c:v>
                </c:pt>
                <c:pt idx="5">
                  <c:v>9.8019403000000005E-2</c:v>
                </c:pt>
                <c:pt idx="6">
                  <c:v>0.12253430999999999</c:v>
                </c:pt>
                <c:pt idx="7">
                  <c:v>0.14898441000000001</c:v>
                </c:pt>
                <c:pt idx="8">
                  <c:v>0.18729772</c:v>
                </c:pt>
                <c:pt idx="9">
                  <c:v>0.21831865</c:v>
                </c:pt>
                <c:pt idx="10">
                  <c:v>0.26268997999999999</c:v>
                </c:pt>
                <c:pt idx="11">
                  <c:v>0.29817602999999998</c:v>
                </c:pt>
                <c:pt idx="12">
                  <c:v>0.33549508</c:v>
                </c:pt>
                <c:pt idx="13">
                  <c:v>0.37458201000000002</c:v>
                </c:pt>
                <c:pt idx="14">
                  <c:v>0.41536355000000003</c:v>
                </c:pt>
                <c:pt idx="15">
                  <c:v>0.45776075999999999</c:v>
                </c:pt>
                <c:pt idx="16">
                  <c:v>0.50169127999999996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0.65812864999999998</c:v>
                </c:pt>
                <c:pt idx="20">
                  <c:v>0.72453546000000002</c:v>
                </c:pt>
                <c:pt idx="21">
                  <c:v>0.77560907000000001</c:v>
                </c:pt>
                <c:pt idx="22">
                  <c:v>0.82769181999999997</c:v>
                </c:pt>
                <c:pt idx="23">
                  <c:v>0.89859199000000001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Sheet1!$G$1:$G$28</c:f>
              <c:numCache>
                <c:formatCode>0.00E+00</c:formatCode>
                <c:ptCount val="28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1278.2709362999999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1597.0405221999999</c:v>
                </c:pt>
                <c:pt idx="21">
                  <c:v>1614.7916482000001</c:v>
                </c:pt>
                <c:pt idx="22">
                  <c:v>1632.3424457000001</c:v>
                </c:pt>
                <c:pt idx="23">
                  <c:v>1655.4248998</c:v>
                </c:pt>
                <c:pt idx="24">
                  <c:v>1672.4950173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1"/>
        </c:ser>
        <c:ser>
          <c:idx val="3"/>
          <c:order val="3"/>
          <c:tx>
            <c:v>B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Sheet1!$H$1:$H$29</c:f>
              <c:numCache>
                <c:formatCode>0.00E+00</c:formatCode>
                <c:ptCount val="29"/>
                <c:pt idx="0">
                  <c:v>0.01</c:v>
                </c:pt>
                <c:pt idx="1">
                  <c:v>1.0039987E-2</c:v>
                </c:pt>
                <c:pt idx="2">
                  <c:v>8.8577740000000002E-2</c:v>
                </c:pt>
                <c:pt idx="3">
                  <c:v>0.16424588000000001</c:v>
                </c:pt>
                <c:pt idx="4">
                  <c:v>0.21898321000000001</c:v>
                </c:pt>
                <c:pt idx="5">
                  <c:v>0.28913386000000002</c:v>
                </c:pt>
                <c:pt idx="6">
                  <c:v>0.33954394999999998</c:v>
                </c:pt>
                <c:pt idx="7">
                  <c:v>0.38801885000000003</c:v>
                </c:pt>
                <c:pt idx="8">
                  <c:v>0.44960554000000003</c:v>
                </c:pt>
                <c:pt idx="9">
                  <c:v>0.49350960999999999</c:v>
                </c:pt>
                <c:pt idx="10">
                  <c:v>0.53547487999999999</c:v>
                </c:pt>
                <c:pt idx="11">
                  <c:v>0.57553750999999997</c:v>
                </c:pt>
                <c:pt idx="12">
                  <c:v>0.62608317999999996</c:v>
                </c:pt>
                <c:pt idx="13">
                  <c:v>0.66192125000000002</c:v>
                </c:pt>
                <c:pt idx="14">
                  <c:v>0.69606471000000003</c:v>
                </c:pt>
                <c:pt idx="15">
                  <c:v>0.72859249999999998</c:v>
                </c:pt>
                <c:pt idx="16">
                  <c:v>0.75958698000000002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0.85289961000000003</c:v>
                </c:pt>
                <c:pt idx="20">
                  <c:v>0.87820609000000005</c:v>
                </c:pt>
                <c:pt idx="21">
                  <c:v>0.90240922999999995</c:v>
                </c:pt>
                <c:pt idx="22">
                  <c:v>0.92558032999999995</c:v>
                </c:pt>
                <c:pt idx="23">
                  <c:v>0.94778667000000005</c:v>
                </c:pt>
                <c:pt idx="24">
                  <c:v>0.96909137999999995</c:v>
                </c:pt>
                <c:pt idx="25">
                  <c:v>0.98955346</c:v>
                </c:pt>
                <c:pt idx="26">
                  <c:v>0.99989552000000004</c:v>
                </c:pt>
                <c:pt idx="27">
                  <c:v>0.99999987999999995</c:v>
                </c:pt>
                <c:pt idx="28">
                  <c:v>0.99999998000000001</c:v>
                </c:pt>
              </c:numCache>
            </c:numRef>
          </c:xVal>
          <c:yVal>
            <c:numRef>
              <c:f>Sheet1!$I$1:$I$29</c:f>
              <c:numCache>
                <c:formatCode>0.00E+00</c:formatCode>
                <c:ptCount val="29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1272.6202721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1392.6397320999999</c:v>
                </c:pt>
                <c:pt idx="11">
                  <c:v>1411.4451905000001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1591.0799887000001</c:v>
                </c:pt>
                <c:pt idx="21">
                  <c:v>1608.8965995999999</c:v>
                </c:pt>
                <c:pt idx="22">
                  <c:v>1626.5147377000001</c:v>
                </c:pt>
                <c:pt idx="23">
                  <c:v>1643.9295339</c:v>
                </c:pt>
                <c:pt idx="24">
                  <c:v>1661.1380285</c:v>
                </c:pt>
                <c:pt idx="25">
                  <c:v>1678.1388614</c:v>
                </c:pt>
                <c:pt idx="26">
                  <c:v>1686.9111599</c:v>
                </c:pt>
                <c:pt idx="27">
                  <c:v>1687.0003062999999</c:v>
                </c:pt>
                <c:pt idx="28">
                  <c:v>1687.0003916999999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0813864"/>
        <c:axId val="620822488"/>
      </c:scatterChart>
      <c:valAx>
        <c:axId val="620813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400"/>
                  <a:t>x_Si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20822488"/>
        <c:crosses val="autoZero"/>
        <c:crossBetween val="midCat"/>
      </c:valAx>
      <c:valAx>
        <c:axId val="620822488"/>
        <c:scaling>
          <c:orientation val="minMax"/>
          <c:min val="11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400"/>
                  <a:t>Temperature</a:t>
                </a:r>
                <a:endParaRPr lang="ko-KR" altLang="en-US" sz="1400"/>
              </a:p>
            </c:rich>
          </c:tx>
          <c:layout>
            <c:manualLayout>
              <c:xMode val="edge"/>
              <c:yMode val="edge"/>
              <c:x val="0"/>
              <c:y val="0.42234749502466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208138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79BC-504D-43E6-BBCE-642757F30000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E065E-B524-46A5-9C3D-BF032271B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722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79BC-504D-43E6-BBCE-642757F30000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E065E-B524-46A5-9C3D-BF032271B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995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79BC-504D-43E6-BBCE-642757F30000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E065E-B524-46A5-9C3D-BF032271B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678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79BC-504D-43E6-BBCE-642757F30000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E065E-B524-46A5-9C3D-BF032271B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24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79BC-504D-43E6-BBCE-642757F30000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E065E-B524-46A5-9C3D-BF032271B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307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79BC-504D-43E6-BBCE-642757F30000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E065E-B524-46A5-9C3D-BF032271B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381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79BC-504D-43E6-BBCE-642757F30000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E065E-B524-46A5-9C3D-BF032271B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84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79BC-504D-43E6-BBCE-642757F30000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E065E-B524-46A5-9C3D-BF032271B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44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79BC-504D-43E6-BBCE-642757F30000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E065E-B524-46A5-9C3D-BF032271B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29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79BC-504D-43E6-BBCE-642757F30000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E065E-B524-46A5-9C3D-BF032271B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23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79BC-504D-43E6-BBCE-642757F30000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E065E-B524-46A5-9C3D-BF032271B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881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79BC-504D-43E6-BBCE-642757F30000}" type="datetimeFigureOut">
              <a:rPr lang="ko-KR" altLang="en-US" smtClean="0"/>
              <a:t>2017-10-09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E065E-B524-46A5-9C3D-BF032271B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414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3999" y="669208"/>
            <a:ext cx="9144000" cy="1221592"/>
          </a:xfrm>
        </p:spPr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HW4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3999" y="5997509"/>
            <a:ext cx="9144000" cy="480564"/>
          </a:xfrm>
        </p:spPr>
        <p:txBody>
          <a:bodyPr/>
          <a:lstStyle/>
          <a:p>
            <a:r>
              <a:rPr lang="en-US" altLang="ko-KR" dirty="0" smtClean="0"/>
              <a:t>20150060 </a:t>
            </a:r>
            <a:r>
              <a:rPr lang="ko-KR" altLang="en-US" dirty="0" smtClean="0"/>
              <a:t>김영우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143" y="2146813"/>
            <a:ext cx="8337894" cy="317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08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rcRect l="6115" r="11412" b="43128"/>
          <a:stretch/>
        </p:blipFill>
        <p:spPr>
          <a:xfrm>
            <a:off x="7675808" y="1267056"/>
            <a:ext cx="4516192" cy="324126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9313" y="207648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Condition &amp; Method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2103" y="2486747"/>
                <a:ext cx="7543801" cy="228700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altLang="ko-KR" dirty="0" smtClean="0"/>
                  <a:t>1.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Si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=°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𝑑𝑖𝑎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𝑙𝑖𝑞𝑢𝑖𝑑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𝑅𝑇𝑙𝑛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𝑅𝑇𝑙𝑛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𝑠𝑖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ko-K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Si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Si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>
                          <a:latin typeface="Cambria Math" panose="02040503050406030204" pitchFamily="18" charset="0"/>
                        </a:rPr>
                        <m:t>50208.00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>
                          <a:latin typeface="Cambria Math" panose="02040503050406030204" pitchFamily="18" charset="0"/>
                        </a:rPr>
                        <m:t>29.7617</m:t>
                      </m:r>
                      <m:r>
                        <m:rPr>
                          <m:sty m:val="p"/>
                        </m:rPr>
                        <a:rPr lang="en-US" altLang="ko-KR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altLang="ko-KR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ko-KR">
                          <a:latin typeface="Cambria Math" panose="02040503050406030204" pitchFamily="18" charset="0"/>
                        </a:rPr>
                        <m:t>RTln</m:t>
                      </m:r>
                      <m:d>
                        <m:dPr>
                          <m:ctrlPr>
                            <a:rPr lang="ko-KR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ko-KR" altLang="ko-K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ko-KR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>
                                      <a:latin typeface="Cambria Math" panose="02040503050406030204" pitchFamily="18" charset="0"/>
                                    </a:rPr>
                                    <m:t>Si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altLang="ko-KR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ko-KR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2.</a:t>
                </a:r>
                <a:r>
                  <a:rPr lang="ko-KR" altLang="ko-KR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=°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𝑑𝑖𝑎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𝑙𝑖𝑞𝑢𝑖𝑑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𝑅𝑇𝑙𝑛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𝑅𝑇𝑙𝑛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ko-K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Si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altLang="ko-KR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Si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S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>
                          <a:latin typeface="Cambria Math" panose="02040503050406030204" pitchFamily="18" charset="0"/>
                        </a:rPr>
                        <m:t>36944.72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>
                          <a:latin typeface="Cambria Math" panose="02040503050406030204" pitchFamily="18" charset="0"/>
                        </a:rPr>
                        <m:t>30.4975</m:t>
                      </m:r>
                      <m:r>
                        <m:rPr>
                          <m:sty m:val="p"/>
                        </m:rPr>
                        <a:rPr lang="en-US" altLang="ko-KR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altLang="ko-KR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ko-KR">
                          <a:latin typeface="Cambria Math" panose="02040503050406030204" pitchFamily="18" charset="0"/>
                        </a:rPr>
                        <m:t>RTln</m:t>
                      </m:r>
                      <m:d>
                        <m:dPr>
                          <m:ctrlPr>
                            <a:rPr lang="ko-KR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ko-KR" altLang="ko-K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ko-KR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>
                                      <a:latin typeface="Cambria Math" panose="02040503050406030204" pitchFamily="18" charset="0"/>
                                    </a:rPr>
                                    <m:t>si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Sup>
                                <m:sSubSupPr>
                                  <m:ctrlPr>
                                    <a:rPr lang="ko-KR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ko-KR" altLang="ko-KR" dirty="0"/>
              </a:p>
            </p:txBody>
          </p:sp>
        </mc:Choice>
        <mc:Fallback>
          <p:sp>
            <p:nvSpPr>
              <p:cNvPr id="4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2103" y="2486747"/>
                <a:ext cx="7543801" cy="2287003"/>
              </a:xfrm>
              <a:blipFill rotWithShape="0">
                <a:blip r:embed="rId3"/>
                <a:stretch>
                  <a:fillRect l="-1050" t="-42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직사각형 6"/>
              <p:cNvSpPr/>
              <p:nvPr/>
            </p:nvSpPr>
            <p:spPr>
              <a:xfrm>
                <a:off x="7140907" y="4642038"/>
                <a:ext cx="5357180" cy="1324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ko-KR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ko-KR" alt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ko-KR" alt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𝑠𝑖</m:t>
                                        </m:r>
                                      </m:sub>
                                      <m:sup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  <m:e>
                                <m:r>
                                  <a:rPr lang="ko-KR" altLang="en-US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𝑆𝑖</m:t>
                                        </m:r>
                                      </m:sub>
                                      <m:sup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ko-KR" altLang="en-US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Sup>
                                      <m:sSubSup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𝑆𝑖</m:t>
                                        </m:r>
                                      </m:sub>
                                      <m:sup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Sup>
                                      <m:sSubSup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𝑆𝑖</m:t>
                                        </m:r>
                                      </m:sub>
                                      <m:sup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907" y="4642038"/>
                <a:ext cx="5357180" cy="132465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5999" y="6179995"/>
            <a:ext cx="2743200" cy="3714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103" y="1775543"/>
            <a:ext cx="6873617" cy="54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7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104" y="40067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50" y="1087336"/>
            <a:ext cx="7100205" cy="175313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51" y="2896885"/>
            <a:ext cx="5227750" cy="134079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896885"/>
            <a:ext cx="7239000" cy="3743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56519" y="129380"/>
            <a:ext cx="4694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초기값 입력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en-US" altLang="ko-KR" dirty="0" smtClean="0"/>
              <a:t>T= </a:t>
            </a:r>
            <a:r>
              <a:rPr lang="en-US" altLang="ko-KR" dirty="0" err="1" smtClean="0"/>
              <a:t>Tmin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일때</a:t>
            </a:r>
            <a:r>
              <a:rPr lang="ko-KR" altLang="en-US" dirty="0" smtClean="0"/>
              <a:t> 비선형 연립 방정식을 풀어 해 찾기</a:t>
            </a:r>
            <a:endParaRPr lang="en-US" altLang="ko-KR" dirty="0" smtClean="0"/>
          </a:p>
          <a:p>
            <a:r>
              <a:rPr lang="en-US" altLang="ko-KR" dirty="0" smtClean="0"/>
              <a:t> - </a:t>
            </a:r>
            <a:r>
              <a:rPr lang="en-US" altLang="ko-KR" dirty="0" err="1" smtClean="0"/>
              <a:t>jacobian</a:t>
            </a:r>
            <a:r>
              <a:rPr lang="en-US" altLang="ko-KR" dirty="0" smtClean="0"/>
              <a:t> </a:t>
            </a:r>
            <a:r>
              <a:rPr lang="ko-KR" altLang="en-US" dirty="0" smtClean="0"/>
              <a:t>계산</a:t>
            </a:r>
            <a:endParaRPr lang="en-US" altLang="ko-KR" dirty="0" smtClean="0"/>
          </a:p>
          <a:p>
            <a:r>
              <a:rPr lang="en-US" altLang="ko-KR" dirty="0" smtClean="0"/>
              <a:t> - gauss</a:t>
            </a:r>
            <a:r>
              <a:rPr lang="ko-KR" altLang="en-US" dirty="0" smtClean="0"/>
              <a:t>로 </a:t>
            </a:r>
            <a:r>
              <a:rPr lang="ko-KR" altLang="en-US" dirty="0" err="1" smtClean="0"/>
              <a:t>역행렬</a:t>
            </a:r>
            <a:r>
              <a:rPr lang="ko-KR" altLang="en-US" dirty="0" smtClean="0"/>
              <a:t> 구하기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- newton method</a:t>
            </a:r>
            <a:r>
              <a:rPr lang="ko-KR" altLang="en-US" dirty="0" smtClean="0"/>
              <a:t>를 이용해 해를 </a:t>
            </a:r>
            <a:r>
              <a:rPr lang="ko-KR" altLang="en-US" dirty="0" err="1" smtClean="0"/>
              <a:t>구할때까지</a:t>
            </a:r>
            <a:r>
              <a:rPr lang="ko-KR" altLang="en-US" dirty="0" smtClean="0"/>
              <a:t> 위 과정 반복</a:t>
            </a:r>
            <a:endParaRPr lang="en-US" altLang="ko-KR" dirty="0" smtClean="0"/>
          </a:p>
          <a:p>
            <a:r>
              <a:rPr lang="en-US" altLang="ko-KR" dirty="0" smtClean="0"/>
              <a:t>3. T=</a:t>
            </a:r>
            <a:r>
              <a:rPr lang="en-US" altLang="ko-KR" dirty="0" err="1" smtClean="0"/>
              <a:t>Tmax</a:t>
            </a:r>
            <a:r>
              <a:rPr lang="ko-KR" altLang="en-US" dirty="0" smtClean="0"/>
              <a:t>가 될 때까지 </a:t>
            </a:r>
            <a:r>
              <a:rPr lang="en-US" altLang="ko-KR" dirty="0" smtClean="0"/>
              <a:t>2</a:t>
            </a:r>
            <a:r>
              <a:rPr lang="ko-KR" altLang="en-US" dirty="0" smtClean="0"/>
              <a:t>번을 반복</a:t>
            </a:r>
            <a:endParaRPr lang="en-US" altLang="ko-KR" dirty="0" smtClean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출력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453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6215" y="123471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grpSp>
        <p:nvGrpSpPr>
          <p:cNvPr id="13" name="그룹 12"/>
          <p:cNvGrpSpPr/>
          <p:nvPr/>
        </p:nvGrpSpPr>
        <p:grpSpPr>
          <a:xfrm>
            <a:off x="802365" y="719843"/>
            <a:ext cx="9127247" cy="5885647"/>
            <a:chOff x="802365" y="719843"/>
            <a:chExt cx="9127247" cy="5885647"/>
          </a:xfrm>
        </p:grpSpPr>
        <p:grpSp>
          <p:nvGrpSpPr>
            <p:cNvPr id="10" name="그룹 9"/>
            <p:cNvGrpSpPr/>
            <p:nvPr/>
          </p:nvGrpSpPr>
          <p:grpSpPr>
            <a:xfrm>
              <a:off x="870772" y="719843"/>
              <a:ext cx="9058840" cy="5885647"/>
              <a:chOff x="421413" y="128787"/>
              <a:chExt cx="9061288" cy="5912449"/>
            </a:xfrm>
          </p:grpSpPr>
          <p:pic>
            <p:nvPicPr>
              <p:cNvPr id="3" name="그림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1413" y="1182645"/>
                <a:ext cx="4521861" cy="4785911"/>
              </a:xfrm>
              <a:prstGeom prst="rect">
                <a:avLst/>
              </a:prstGeom>
            </p:spPr>
          </p:pic>
          <p:pic>
            <p:nvPicPr>
              <p:cNvPr id="4" name="그림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43274" y="2264471"/>
                <a:ext cx="4539427" cy="3704085"/>
              </a:xfrm>
              <a:prstGeom prst="rect">
                <a:avLst/>
              </a:prstGeom>
            </p:spPr>
          </p:pic>
          <p:sp>
            <p:nvSpPr>
              <p:cNvPr id="5" name="타원 4"/>
              <p:cNvSpPr/>
              <p:nvPr/>
            </p:nvSpPr>
            <p:spPr>
              <a:xfrm>
                <a:off x="421413" y="3406064"/>
                <a:ext cx="4521861" cy="339071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" name="타원 5"/>
              <p:cNvSpPr/>
              <p:nvPr/>
            </p:nvSpPr>
            <p:spPr>
              <a:xfrm>
                <a:off x="4943274" y="5702165"/>
                <a:ext cx="4521861" cy="339071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7" name="그림 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68989" y="495409"/>
                <a:ext cx="1920897" cy="983874"/>
              </a:xfrm>
              <a:prstGeom prst="rect">
                <a:avLst/>
              </a:prstGeom>
            </p:spPr>
          </p:pic>
          <p:sp>
            <p:nvSpPr>
              <p:cNvPr id="8" name="타원 7"/>
              <p:cNvSpPr/>
              <p:nvPr/>
            </p:nvSpPr>
            <p:spPr>
              <a:xfrm>
                <a:off x="6531702" y="128787"/>
                <a:ext cx="2395470" cy="1675807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오른쪽 화살표 8"/>
              <p:cNvSpPr/>
              <p:nvPr/>
            </p:nvSpPr>
            <p:spPr>
              <a:xfrm rot="19518991">
                <a:off x="5236270" y="1346480"/>
                <a:ext cx="1171978" cy="56176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1" name="타원 10"/>
            <p:cNvSpPr/>
            <p:nvPr/>
          </p:nvSpPr>
          <p:spPr>
            <a:xfrm>
              <a:off x="802365" y="2262399"/>
              <a:ext cx="4758542" cy="102171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424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3184" y="38637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18" y="1022865"/>
            <a:ext cx="4679487" cy="5280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461" y="6303688"/>
            <a:ext cx="4387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1215°C </a:t>
            </a:r>
            <a:r>
              <a:rPr lang="ko-KR" altLang="en-US" dirty="0" smtClean="0"/>
              <a:t>이전에는 유효하지 않다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035" y="1022865"/>
            <a:ext cx="4312782" cy="44873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44658" y="5705342"/>
            <a:ext cx="416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x</a:t>
            </a:r>
            <a:r>
              <a:rPr lang="en-US" altLang="ko-KR" dirty="0" smtClean="0"/>
              <a:t>1= x2 </a:t>
            </a:r>
            <a:r>
              <a:rPr lang="ko-KR" altLang="en-US" dirty="0" err="1" smtClean="0"/>
              <a:t>일때</a:t>
            </a:r>
            <a:r>
              <a:rPr lang="ko-KR" altLang="en-US" dirty="0" smtClean="0"/>
              <a:t> 계산 가능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056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9902" y="136092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1644" y="5628068"/>
            <a:ext cx="4387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1685°C </a:t>
            </a:r>
            <a:r>
              <a:rPr lang="ko-KR" altLang="en-US" dirty="0" smtClean="0"/>
              <a:t>이후에는 유효하지 않다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0798" y="5489568"/>
            <a:ext cx="4169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더 세밀하게 계산해본 결과</a:t>
            </a:r>
            <a:r>
              <a:rPr lang="en-US" altLang="ko-KR" dirty="0" smtClean="0"/>
              <a:t>, 1212 </a:t>
            </a:r>
            <a:r>
              <a:rPr lang="ko-KR" altLang="en-US" dirty="0" smtClean="0"/>
              <a:t>부터 </a:t>
            </a:r>
            <a:r>
              <a:rPr lang="en-US" altLang="ko-KR" dirty="0" smtClean="0"/>
              <a:t>1686</a:t>
            </a:r>
            <a:r>
              <a:rPr lang="ko-KR" altLang="en-US" dirty="0" err="1" smtClean="0"/>
              <a:t>까지임을</a:t>
            </a:r>
            <a:r>
              <a:rPr lang="ko-KR" altLang="en-US" dirty="0" smtClean="0"/>
              <a:t> 확인할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644" y="4108106"/>
            <a:ext cx="3952875" cy="1247775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06" y="1521344"/>
            <a:ext cx="3943350" cy="231457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0798" y="3946181"/>
            <a:ext cx="3886200" cy="14097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3173" y="1045094"/>
            <a:ext cx="3981450" cy="279082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0891" y="576475"/>
            <a:ext cx="5837569" cy="40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1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6127" y="608594"/>
            <a:ext cx="4029075" cy="2524125"/>
          </a:xfrm>
          <a:prstGeom prst="rect">
            <a:avLst/>
          </a:prstGeom>
        </p:spPr>
      </p:pic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318561"/>
              </p:ext>
            </p:extLst>
          </p:nvPr>
        </p:nvGraphicFramePr>
        <p:xfrm>
          <a:off x="720076" y="1462087"/>
          <a:ext cx="7237927" cy="485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4793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95</Words>
  <Application>Microsoft Office PowerPoint</Application>
  <PresentationFormat>와이드스크린</PresentationFormat>
  <Paragraphs>27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Cambria Math</vt:lpstr>
      <vt:lpstr>Office 테마</vt:lpstr>
      <vt:lpstr>소재수치해석 HW4</vt:lpstr>
      <vt:lpstr>Condition &amp; Method</vt:lpstr>
      <vt:lpstr>Code</vt:lpstr>
      <vt:lpstr>Result</vt:lpstr>
      <vt:lpstr>Result</vt:lpstr>
      <vt:lpstr>Result</vt:lpstr>
      <vt:lpstr>Result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HW4</dc:title>
  <dc:creator>김영우</dc:creator>
  <cp:lastModifiedBy>김영우</cp:lastModifiedBy>
  <cp:revision>10</cp:revision>
  <dcterms:created xsi:type="dcterms:W3CDTF">2017-10-09T06:26:06Z</dcterms:created>
  <dcterms:modified xsi:type="dcterms:W3CDTF">2017-10-10T19:37:07Z</dcterms:modified>
</cp:coreProperties>
</file>