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96368-1757-4948-845D-90A245D5CA73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E1ABA-A38B-41F6-9DC9-FF8ED7BFDD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48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37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8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13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64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15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05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5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2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2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8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4D43-7AFF-4DC3-BD8A-32752D4C5498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95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637" y="411891"/>
            <a:ext cx="8312728" cy="438341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Problem</a:t>
            </a:r>
            <a:r>
              <a:rPr lang="ko-KR" altLang="en-US" sz="2400" dirty="0" smtClean="0"/>
              <a:t> </a:t>
            </a:r>
            <a:r>
              <a:rPr lang="en-US" altLang="ko-KR" sz="2400" dirty="0"/>
              <a:t>3</a:t>
            </a:r>
            <a:r>
              <a:rPr lang="en-US" altLang="ko-KR" sz="2400" dirty="0" smtClean="0"/>
              <a:t>. Prediction of interface reaction product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5637" y="980796"/>
            <a:ext cx="8312727" cy="5538537"/>
          </a:xfrm>
        </p:spPr>
        <p:txBody>
          <a:bodyPr>
            <a:noAutofit/>
          </a:bodyPr>
          <a:lstStyle/>
          <a:p>
            <a:endParaRPr lang="en-US" altLang="ko-KR" sz="1600" dirty="0" smtClean="0"/>
          </a:p>
          <a:p>
            <a:r>
              <a:rPr lang="en-US" altLang="ko-KR" sz="1600" dirty="0" smtClean="0"/>
              <a:t>Assumptions: Local equilibrium at interface &amp; diffusion controlled reaction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Metastable local equilibrium state at interface ; highest driving force -&gt; first forming compound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In case of having similar driving force phase, the one that have matched composition of its surroundings is formed by priority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Formation of interfacial compound changes local equilibrium at interface</a:t>
            </a:r>
            <a:br>
              <a:rPr lang="en-US" altLang="ko-KR" sz="1600" dirty="0" smtClean="0"/>
            </a:br>
            <a:r>
              <a:rPr lang="en-US" altLang="ko-KR" sz="1600" dirty="0" smtClean="0"/>
              <a:t>-&gt; Formation of new compounds at interface</a:t>
            </a:r>
          </a:p>
          <a:p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15637" y="850233"/>
            <a:ext cx="8312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35447" y="542455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20152027 </a:t>
            </a:r>
            <a:r>
              <a:rPr lang="ko-KR" altLang="en-US" sz="1400" dirty="0" smtClean="0"/>
              <a:t>조민국</a:t>
            </a:r>
            <a:endParaRPr lang="ko-KR" altLang="en-US" sz="14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41" y="4342415"/>
            <a:ext cx="6962718" cy="23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5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65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Problem 3. Prediction of interface reaction product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35</cp:revision>
  <dcterms:created xsi:type="dcterms:W3CDTF">2016-09-19T23:36:21Z</dcterms:created>
  <dcterms:modified xsi:type="dcterms:W3CDTF">2016-11-07T18:15:47Z</dcterms:modified>
</cp:coreProperties>
</file>