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4" r:id="rId6"/>
    <p:sldId id="258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8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izic\Desktop\hw9\1173\explicit\1173exp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izic\Desktop\hw9\1173\explicit\1173ex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izic\Desktop\hw9\tempex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izic\Desktop\hw9\tempex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izic\Desktop\&#44403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izic\Documents\ex%20vs%20im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baseline="0" dirty="0" smtClean="0"/>
              <a:t>Distance vs. concentration graph in 1173K</a:t>
            </a:r>
            <a:endParaRPr lang="ko-KR" altLang="en-US" dirty="0"/>
          </a:p>
        </c:rich>
      </c:tx>
      <c:layout>
        <c:manualLayout>
          <c:xMode val="edge"/>
          <c:yMode val="edge"/>
          <c:x val="0.16999996593937891"/>
          <c:y val="2.64900662251655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3750433020690225"/>
          <c:y val="0.15973509933774832"/>
          <c:w val="0.79483023885912152"/>
          <c:h val="0.6883739201473988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t= 100s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Sheet1!$A$5:$A$85</c:f>
              <c:numCache>
                <c:formatCode>General</c:formatCode>
                <c:ptCount val="81"/>
                <c:pt idx="0" formatCode="0.00E+0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xVal>
          <c:yVal>
            <c:numRef>
              <c:f>Sheet1!$B$5:$B$85</c:f>
              <c:numCache>
                <c:formatCode>0.0000000000.E+00</c:formatCode>
                <c:ptCount val="81"/>
                <c:pt idx="0">
                  <c:v>5.0000000745057997E-2</c:v>
                </c:pt>
                <c:pt idx="1">
                  <c:v>4.3510781790353198E-2</c:v>
                </c:pt>
                <c:pt idx="2">
                  <c:v>3.7289625530873498E-2</c:v>
                </c:pt>
                <c:pt idx="3">
                  <c:v>3.1571409482176203E-2</c:v>
                </c:pt>
                <c:pt idx="4">
                  <c:v>2.653148053775E-2</c:v>
                </c:pt>
                <c:pt idx="5">
                  <c:v>2.22710174990952E-2</c:v>
                </c:pt>
                <c:pt idx="6">
                  <c:v>1.8815756652587001E-2</c:v>
                </c:pt>
                <c:pt idx="7">
                  <c:v>1.61264104682542E-2</c:v>
                </c:pt>
                <c:pt idx="8">
                  <c:v>1.41167187257972E-2</c:v>
                </c:pt>
                <c:pt idx="9">
                  <c:v>1.26741833227183E-2</c:v>
                </c:pt>
                <c:pt idx="10">
                  <c:v>1.1679110103162801E-2</c:v>
                </c:pt>
                <c:pt idx="11">
                  <c:v>1.10191016388237E-2</c:v>
                </c:pt>
                <c:pt idx="12">
                  <c:v>1.0597930323586E-2</c:v>
                </c:pt>
                <c:pt idx="13">
                  <c:v>1.0339202137861001E-2</c:v>
                </c:pt>
                <c:pt idx="14">
                  <c:v>1.01861022839117E-2</c:v>
                </c:pt>
                <c:pt idx="15">
                  <c:v>1.0098779103826699E-2</c:v>
                </c:pt>
                <c:pt idx="16">
                  <c:v>1.0050740444312801E-2</c:v>
                </c:pt>
                <c:pt idx="17">
                  <c:v>1.00252342937883E-2</c:v>
                </c:pt>
                <c:pt idx="18">
                  <c:v>1.00121551473203E-2</c:v>
                </c:pt>
                <c:pt idx="19">
                  <c:v>1.0005673547437E-2</c:v>
                </c:pt>
                <c:pt idx="20">
                  <c:v>1.0002567271015001E-2</c:v>
                </c:pt>
                <c:pt idx="21">
                  <c:v>1.0001126690476999E-2</c:v>
                </c:pt>
                <c:pt idx="22">
                  <c:v>1.00004797625983E-2</c:v>
                </c:pt>
                <c:pt idx="23">
                  <c:v>1.00001982664578E-2</c:v>
                </c:pt>
                <c:pt idx="24">
                  <c:v>1.0000079509225599E-2</c:v>
                </c:pt>
                <c:pt idx="25">
                  <c:v>1.0000030903611399E-2</c:v>
                </c:pt>
                <c:pt idx="26">
                  <c:v>1.00000115922115E-2</c:v>
                </c:pt>
                <c:pt idx="27">
                  <c:v>1.0000004139772299E-2</c:v>
                </c:pt>
                <c:pt idx="28">
                  <c:v>1.0000001344713899E-2</c:v>
                </c:pt>
                <c:pt idx="29">
                  <c:v>1.00000003253357E-2</c:v>
                </c:pt>
                <c:pt idx="30">
                  <c:v>9.9999999636181305E-3</c:v>
                </c:pt>
                <c:pt idx="31">
                  <c:v>9.9999998386711801E-3</c:v>
                </c:pt>
                <c:pt idx="32">
                  <c:v>9.9999997966344796E-3</c:v>
                </c:pt>
                <c:pt idx="33">
                  <c:v>9.9999997828529395E-3</c:v>
                </c:pt>
                <c:pt idx="34">
                  <c:v>9.9999997784479405E-3</c:v>
                </c:pt>
                <c:pt idx="35">
                  <c:v>9.9999997770745894E-3</c:v>
                </c:pt>
                <c:pt idx="36">
                  <c:v>9.9999997766567691E-3</c:v>
                </c:pt>
                <c:pt idx="37">
                  <c:v>9.9999997765326601E-3</c:v>
                </c:pt>
                <c:pt idx="38">
                  <c:v>9.9999997764966594E-3</c:v>
                </c:pt>
                <c:pt idx="39">
                  <c:v>9.9999997764864505E-3</c:v>
                </c:pt>
                <c:pt idx="40">
                  <c:v>9.9999997764836299E-3</c:v>
                </c:pt>
                <c:pt idx="41">
                  <c:v>9.9999997764828596E-3</c:v>
                </c:pt>
                <c:pt idx="42">
                  <c:v>9.9999997764826602E-3</c:v>
                </c:pt>
                <c:pt idx="43">
                  <c:v>9.9999997764825804E-3</c:v>
                </c:pt>
                <c:pt idx="44">
                  <c:v>9.9999997764825804E-3</c:v>
                </c:pt>
                <c:pt idx="45">
                  <c:v>9.9999997764825804E-3</c:v>
                </c:pt>
                <c:pt idx="46">
                  <c:v>9.9999997764825804E-3</c:v>
                </c:pt>
                <c:pt idx="47">
                  <c:v>9.9999997764825804E-3</c:v>
                </c:pt>
                <c:pt idx="48">
                  <c:v>9.9999997764825804E-3</c:v>
                </c:pt>
                <c:pt idx="49">
                  <c:v>9.9999997764825804E-3</c:v>
                </c:pt>
                <c:pt idx="50">
                  <c:v>9.9999997764825804E-3</c:v>
                </c:pt>
                <c:pt idx="51">
                  <c:v>9.9999997764825804E-3</c:v>
                </c:pt>
                <c:pt idx="52">
                  <c:v>9.9999997764825804E-3</c:v>
                </c:pt>
                <c:pt idx="53">
                  <c:v>9.9999997764825804E-3</c:v>
                </c:pt>
                <c:pt idx="54">
                  <c:v>9.9999997764825804E-3</c:v>
                </c:pt>
                <c:pt idx="55">
                  <c:v>9.9999997764825804E-3</c:v>
                </c:pt>
                <c:pt idx="56">
                  <c:v>9.9999997764825804E-3</c:v>
                </c:pt>
                <c:pt idx="57">
                  <c:v>9.9999997764825804E-3</c:v>
                </c:pt>
                <c:pt idx="58">
                  <c:v>9.9999997764825804E-3</c:v>
                </c:pt>
                <c:pt idx="59">
                  <c:v>9.9999997764825804E-3</c:v>
                </c:pt>
                <c:pt idx="60">
                  <c:v>9.9999997764825804E-3</c:v>
                </c:pt>
                <c:pt idx="61">
                  <c:v>9.9999997764825804E-3</c:v>
                </c:pt>
                <c:pt idx="62">
                  <c:v>9.9999997764825804E-3</c:v>
                </c:pt>
                <c:pt idx="63">
                  <c:v>9.9999997764825804E-3</c:v>
                </c:pt>
                <c:pt idx="64">
                  <c:v>9.9999997764825804E-3</c:v>
                </c:pt>
                <c:pt idx="65">
                  <c:v>9.9999997764825804E-3</c:v>
                </c:pt>
                <c:pt idx="66">
                  <c:v>9.9999997764825804E-3</c:v>
                </c:pt>
                <c:pt idx="67">
                  <c:v>9.9999997764825804E-3</c:v>
                </c:pt>
                <c:pt idx="68">
                  <c:v>9.9999997764825804E-3</c:v>
                </c:pt>
                <c:pt idx="69">
                  <c:v>9.9999997764825804E-3</c:v>
                </c:pt>
                <c:pt idx="70">
                  <c:v>9.9999997764825804E-3</c:v>
                </c:pt>
                <c:pt idx="71">
                  <c:v>9.9999997764825804E-3</c:v>
                </c:pt>
                <c:pt idx="72">
                  <c:v>9.9999997764825804E-3</c:v>
                </c:pt>
                <c:pt idx="73">
                  <c:v>9.9999997764825804E-3</c:v>
                </c:pt>
                <c:pt idx="74">
                  <c:v>9.9999997764825804E-3</c:v>
                </c:pt>
                <c:pt idx="75">
                  <c:v>9.9999997764825804E-3</c:v>
                </c:pt>
                <c:pt idx="76">
                  <c:v>9.9999997764825804E-3</c:v>
                </c:pt>
                <c:pt idx="77">
                  <c:v>9.9999997764825804E-3</c:v>
                </c:pt>
                <c:pt idx="78">
                  <c:v>9.9999997764825804E-3</c:v>
                </c:pt>
                <c:pt idx="79">
                  <c:v>9.9999997764825804E-3</c:v>
                </c:pt>
                <c:pt idx="80">
                  <c:v>9.9999997764825804E-3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01D-4040-8AB5-94C274B77DED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t= 500s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Sheet1!$C$5:$C$85</c:f>
              <c:numCache>
                <c:formatCode>General</c:formatCode>
                <c:ptCount val="81"/>
                <c:pt idx="0" formatCode="0.00E+0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xVal>
          <c:yVal>
            <c:numRef>
              <c:f>Sheet1!$D$5:$D$85</c:f>
              <c:numCache>
                <c:formatCode>0.000000000.E+00</c:formatCode>
                <c:ptCount val="81"/>
                <c:pt idx="0">
                  <c:v>5.0000000745057997E-2</c:v>
                </c:pt>
                <c:pt idx="1">
                  <c:v>4.7085393416162601E-2</c:v>
                </c:pt>
                <c:pt idx="2">
                  <c:v>4.4195090377913401E-2</c:v>
                </c:pt>
                <c:pt idx="3">
                  <c:v>4.1352788022584602E-2</c:v>
                </c:pt>
                <c:pt idx="4">
                  <c:v>3.8580992282497603E-2</c:v>
                </c:pt>
                <c:pt idx="5">
                  <c:v>3.5900485263855197E-2</c:v>
                </c:pt>
                <c:pt idx="6">
                  <c:v>3.3329862089131003E-2</c:v>
                </c:pt>
                <c:pt idx="7">
                  <c:v>3.0885154959919701E-2</c:v>
                </c:pt>
                <c:pt idx="8">
                  <c:v>2.85795565881924E-2</c:v>
                </c:pt>
                <c:pt idx="9">
                  <c:v>2.6423249765514301E-2</c:v>
                </c:pt>
                <c:pt idx="10">
                  <c:v>2.44233443200929E-2</c:v>
                </c:pt>
                <c:pt idx="11">
                  <c:v>2.2583917416929802E-2</c:v>
                </c:pt>
                <c:pt idx="12">
                  <c:v>2.0906148417087701E-2</c:v>
                </c:pt>
                <c:pt idx="13">
                  <c:v>1.9388535597537299E-2</c:v>
                </c:pt>
                <c:pt idx="14">
                  <c:v>1.8027179134048901E-2</c:v>
                </c:pt>
                <c:pt idx="15">
                  <c:v>1.6816112968909998E-2</c:v>
                </c:pt>
                <c:pt idx="16">
                  <c:v>1.5747667536558901E-2</c:v>
                </c:pt>
                <c:pt idx="17">
                  <c:v>1.48128457350034E-2</c:v>
                </c:pt>
                <c:pt idx="18">
                  <c:v>1.4001695871847601E-2</c:v>
                </c:pt>
                <c:pt idx="19">
                  <c:v>1.33036673928386E-2</c:v>
                </c:pt>
                <c:pt idx="20">
                  <c:v>1.27079377997882E-2</c:v>
                </c:pt>
                <c:pt idx="21">
                  <c:v>1.22037020556446E-2</c:v>
                </c:pt>
                <c:pt idx="22">
                  <c:v>1.1780418738930499E-2</c:v>
                </c:pt>
                <c:pt idx="23">
                  <c:v>1.14280100542923E-2</c:v>
                </c:pt>
                <c:pt idx="24">
                  <c:v>1.1137015373527201E-2</c:v>
                </c:pt>
                <c:pt idx="25">
                  <c:v>1.0898700158192101E-2</c:v>
                </c:pt>
                <c:pt idx="26">
                  <c:v>1.0705123831819501E-2</c:v>
                </c:pt>
                <c:pt idx="27">
                  <c:v>1.05491714008308E-2</c:v>
                </c:pt>
                <c:pt idx="28">
                  <c:v>1.04245543799948E-2</c:v>
                </c:pt>
                <c:pt idx="29">
                  <c:v>1.03257869023138E-2</c:v>
                </c:pt>
                <c:pt idx="30">
                  <c:v>1.02481428475002E-2</c:v>
                </c:pt>
                <c:pt idx="31">
                  <c:v>1.01875994833006E-2</c:v>
                </c:pt>
                <c:pt idx="32">
                  <c:v>1.01407725598971E-2</c:v>
                </c:pt>
                <c:pt idx="33">
                  <c:v>1.0104847107148599E-2</c:v>
                </c:pt>
                <c:pt idx="34">
                  <c:v>1.00775074276681E-2</c:v>
                </c:pt>
                <c:pt idx="35">
                  <c:v>1.0056869014670801E-2</c:v>
                </c:pt>
                <c:pt idx="36">
                  <c:v>1.0041414398326599E-2</c:v>
                </c:pt>
                <c:pt idx="37">
                  <c:v>1.00299342708303E-2</c:v>
                </c:pt>
                <c:pt idx="38">
                  <c:v>1.0021474678887201E-2</c:v>
                </c:pt>
                <c:pt idx="39">
                  <c:v>1.0015290612185101E-2</c:v>
                </c:pt>
                <c:pt idx="40">
                  <c:v>1.0010805958167101E-2</c:v>
                </c:pt>
                <c:pt idx="41">
                  <c:v>1.0007579530872701E-2</c:v>
                </c:pt>
                <c:pt idx="42">
                  <c:v>1.0005276704134199E-2</c:v>
                </c:pt>
                <c:pt idx="43">
                  <c:v>1.00036460738296E-2</c:v>
                </c:pt>
                <c:pt idx="44">
                  <c:v>1.00025005261117E-2</c:v>
                </c:pt>
                <c:pt idx="45">
                  <c:v>1.00017020848187E-2</c:v>
                </c:pt>
                <c:pt idx="46">
                  <c:v>1.00011499390404E-2</c:v>
                </c:pt>
                <c:pt idx="47">
                  <c:v>1.00007711002466E-2</c:v>
                </c:pt>
                <c:pt idx="48">
                  <c:v>1.00005131985838E-2</c:v>
                </c:pt>
                <c:pt idx="49">
                  <c:v>1.00003389930074E-2</c:v>
                </c:pt>
                <c:pt idx="50">
                  <c:v>1.00002222347782E-2</c:v>
                </c:pt>
                <c:pt idx="51">
                  <c:v>1.00001445850539E-2</c:v>
                </c:pt>
                <c:pt idx="52">
                  <c:v>1.00000933427257E-2</c:v>
                </c:pt>
                <c:pt idx="53">
                  <c:v>1.00000597872071E-2</c:v>
                </c:pt>
                <c:pt idx="54">
                  <c:v>1.0000037982263101E-2</c:v>
                </c:pt>
                <c:pt idx="55">
                  <c:v>1.0000023921407E-2</c:v>
                </c:pt>
                <c:pt idx="56">
                  <c:v>1.0000014923442701E-2</c:v>
                </c:pt>
                <c:pt idx="57">
                  <c:v>1.00000092091497E-2</c:v>
                </c:pt>
                <c:pt idx="58">
                  <c:v>1.00000056077061E-2</c:v>
                </c:pt>
                <c:pt idx="59">
                  <c:v>1.00000033550401E-2</c:v>
                </c:pt>
                <c:pt idx="60">
                  <c:v>1.00000019566338E-2</c:v>
                </c:pt>
                <c:pt idx="61">
                  <c:v>1.00000010950519E-2</c:v>
                </c:pt>
                <c:pt idx="62">
                  <c:v>1.00000005681897E-2</c:v>
                </c:pt>
                <c:pt idx="63">
                  <c:v>1.00000002484143E-2</c:v>
                </c:pt>
                <c:pt idx="64">
                  <c:v>1.00000000557722E-2</c:v>
                </c:pt>
                <c:pt idx="65">
                  <c:v>9.9999999405791396E-3</c:v>
                </c:pt>
                <c:pt idx="66">
                  <c:v>9.9999998722067E-3</c:v>
                </c:pt>
                <c:pt idx="67">
                  <c:v>9.9999998319233192E-3</c:v>
                </c:pt>
                <c:pt idx="68">
                  <c:v>9.9999998083634897E-3</c:v>
                </c:pt>
                <c:pt idx="69">
                  <c:v>9.9999997946852593E-3</c:v>
                </c:pt>
                <c:pt idx="70">
                  <c:v>9.9999997868019004E-3</c:v>
                </c:pt>
                <c:pt idx="71">
                  <c:v>9.9999997822913696E-3</c:v>
                </c:pt>
                <c:pt idx="72">
                  <c:v>9.9999997797292905E-3</c:v>
                </c:pt>
                <c:pt idx="73">
                  <c:v>9.9999997782844099E-3</c:v>
                </c:pt>
                <c:pt idx="74">
                  <c:v>9.9999997774753106E-3</c:v>
                </c:pt>
                <c:pt idx="75">
                  <c:v>9.9999997770252504E-3</c:v>
                </c:pt>
                <c:pt idx="76">
                  <c:v>9.99999977677625E-3</c:v>
                </c:pt>
                <c:pt idx="77">
                  <c:v>9.9999997766386205E-3</c:v>
                </c:pt>
                <c:pt idx="78">
                  <c:v>9.99999977656146E-3</c:v>
                </c:pt>
                <c:pt idx="79">
                  <c:v>9.9999997765154499E-3</c:v>
                </c:pt>
                <c:pt idx="80">
                  <c:v>9.9999997764825804E-3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01D-4040-8AB5-94C274B77DED}"/>
            </c:ext>
          </c:extLst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t=1000s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Sheet1!$E$5:$E$85</c:f>
              <c:numCache>
                <c:formatCode>General</c:formatCode>
                <c:ptCount val="81"/>
                <c:pt idx="0" formatCode="0.00E+0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xVal>
          <c:yVal>
            <c:numRef>
              <c:f>Sheet1!$F$5:$F$85</c:f>
              <c:numCache>
                <c:formatCode>0.0000000.E+00</c:formatCode>
                <c:ptCount val="81"/>
                <c:pt idx="0">
                  <c:v>5.0000000745057997E-2</c:v>
                </c:pt>
                <c:pt idx="1">
                  <c:v>4.7937917605773803E-2</c:v>
                </c:pt>
                <c:pt idx="2">
                  <c:v>4.5884442233580298E-2</c:v>
                </c:pt>
                <c:pt idx="3">
                  <c:v>4.3848074610419403E-2</c:v>
                </c:pt>
                <c:pt idx="4">
                  <c:v>4.1837101397192301E-2</c:v>
                </c:pt>
                <c:pt idx="5">
                  <c:v>3.9859494830671999E-2</c:v>
                </c:pt>
                <c:pt idx="6">
                  <c:v>3.7922818107826398E-2</c:v>
                </c:pt>
                <c:pt idx="7">
                  <c:v>3.60341391247904E-2</c:v>
                </c:pt>
                <c:pt idx="8">
                  <c:v>3.4199954198906798E-2</c:v>
                </c:pt>
                <c:pt idx="9">
                  <c:v>3.2426123120741397E-2</c:v>
                </c:pt>
                <c:pt idx="10">
                  <c:v>3.0717816568984799E-2</c:v>
                </c:pt>
                <c:pt idx="11">
                  <c:v>2.9079476585838999E-2</c:v>
                </c:pt>
                <c:pt idx="12">
                  <c:v>2.7514790465521001E-2</c:v>
                </c:pt>
                <c:pt idx="13">
                  <c:v>2.60266780655527E-2</c:v>
                </c:pt>
                <c:pt idx="14">
                  <c:v>2.4617292220706199E-2</c:v>
                </c:pt>
                <c:pt idx="15">
                  <c:v>2.3288031633099199E-2</c:v>
                </c:pt>
                <c:pt idx="16">
                  <c:v>2.20395653379119E-2</c:v>
                </c:pt>
                <c:pt idx="17">
                  <c:v>2.0871867609864699E-2</c:v>
                </c:pt>
                <c:pt idx="18">
                  <c:v>1.9784261986453298E-2</c:v>
                </c:pt>
                <c:pt idx="19">
                  <c:v>1.8775472943535199E-2</c:v>
                </c:pt>
                <c:pt idx="20">
                  <c:v>1.7843683668748E-2</c:v>
                </c:pt>
                <c:pt idx="21">
                  <c:v>1.69865983380641E-2</c:v>
                </c:pt>
                <c:pt idx="22">
                  <c:v>1.6201507308376099E-2</c:v>
                </c:pt>
                <c:pt idx="23">
                  <c:v>1.54853536906393E-2</c:v>
                </c:pt>
                <c:pt idx="24">
                  <c:v>1.48347998587337E-2</c:v>
                </c:pt>
                <c:pt idx="25">
                  <c:v>1.4246292572779099E-2</c:v>
                </c:pt>
                <c:pt idx="26">
                  <c:v>1.3716125545430599E-2</c:v>
                </c:pt>
                <c:pt idx="27">
                  <c:v>1.32404984485841E-2</c:v>
                </c:pt>
                <c:pt idx="28">
                  <c:v>1.2815571538810499E-2</c:v>
                </c:pt>
                <c:pt idx="29">
                  <c:v>1.2437515265813199E-2</c:v>
                </c:pt>
                <c:pt idx="30">
                  <c:v>1.21025544128734E-2</c:v>
                </c:pt>
                <c:pt idx="31">
                  <c:v>1.18070064959068E-2</c:v>
                </c:pt>
                <c:pt idx="32">
                  <c:v>1.1547314313563499E-2</c:v>
                </c:pt>
                <c:pt idx="33">
                  <c:v>1.1320072690850501E-2</c:v>
                </c:pt>
                <c:pt idx="34">
                  <c:v>1.11220495901531E-2</c:v>
                </c:pt>
                <c:pt idx="35">
                  <c:v>1.0950201874362599E-2</c:v>
                </c:pt>
                <c:pt idx="36">
                  <c:v>1.08016860961451E-2</c:v>
                </c:pt>
                <c:pt idx="37">
                  <c:v>1.0673864755116899E-2</c:v>
                </c:pt>
                <c:pt idx="38">
                  <c:v>1.0564308511526E-2</c:v>
                </c:pt>
                <c:pt idx="39">
                  <c:v>1.0470794872302701E-2</c:v>
                </c:pt>
                <c:pt idx="40">
                  <c:v>1.0391303874859301E-2</c:v>
                </c:pt>
                <c:pt idx="41">
                  <c:v>1.03240112880001E-2</c:v>
                </c:pt>
                <c:pt idx="42">
                  <c:v>1.0267279830152401E-2</c:v>
                </c:pt>
                <c:pt idx="43">
                  <c:v>1.0219648875388E-2</c:v>
                </c:pt>
                <c:pt idx="44">
                  <c:v>1.0179823079875999E-2</c:v>
                </c:pt>
                <c:pt idx="45">
                  <c:v>1.01466603179018E-2</c:v>
                </c:pt>
                <c:pt idx="46">
                  <c:v>1.01191592696315E-2</c:v>
                </c:pt>
                <c:pt idx="47">
                  <c:v>1.0096446954389399E-2</c:v>
                </c:pt>
                <c:pt idx="48">
                  <c:v>1.0077766455047101E-2</c:v>
                </c:pt>
                <c:pt idx="49">
                  <c:v>1.00624650326395E-2</c:v>
                </c:pt>
                <c:pt idx="50">
                  <c:v>1.0049982786621E-2</c:v>
                </c:pt>
                <c:pt idx="51">
                  <c:v>1.00398419761047E-2</c:v>
                </c:pt>
                <c:pt idx="52">
                  <c:v>1.0031637081539301E-2</c:v>
                </c:pt>
                <c:pt idx="53">
                  <c:v>1.00250256548878E-2</c:v>
                </c:pt>
                <c:pt idx="54">
                  <c:v>1.0019719979599301E-2</c:v>
                </c:pt>
                <c:pt idx="55">
                  <c:v>1.00154795394241E-2</c:v>
                </c:pt>
                <c:pt idx="56">
                  <c:v>1.00121042772169E-2</c:v>
                </c:pt>
                <c:pt idx="57">
                  <c:v>1.00094286109893E-2</c:v>
                </c:pt>
                <c:pt idx="58">
                  <c:v>1.0007316164214099E-2</c:v>
                </c:pt>
                <c:pt idx="59">
                  <c:v>1.0005655160338E-2</c:v>
                </c:pt>
                <c:pt idx="60">
                  <c:v>1.00043544271575E-2</c:v>
                </c:pt>
                <c:pt idx="61">
                  <c:v>1.0003339954723901E-2</c:v>
                </c:pt>
                <c:pt idx="62">
                  <c:v>1.0002551950326E-2</c:v>
                </c:pt>
                <c:pt idx="63">
                  <c:v>1.0001942335459001E-2</c:v>
                </c:pt>
                <c:pt idx="64">
                  <c:v>1.0001472632161199E-2</c:v>
                </c:pt>
                <c:pt idx="65">
                  <c:v>1.0001112189365301E-2</c:v>
                </c:pt>
                <c:pt idx="66">
                  <c:v>1.00008367036974E-2</c:v>
                </c:pt>
                <c:pt idx="67">
                  <c:v>1.00006269932317E-2</c:v>
                </c:pt>
                <c:pt idx="68">
                  <c:v>1.0000467986887101E-2</c:v>
                </c:pt>
                <c:pt idx="69">
                  <c:v>1.0000347896286401E-2</c:v>
                </c:pt>
                <c:pt idx="70">
                  <c:v>1.0000257540880001E-2</c:v>
                </c:pt>
                <c:pt idx="71">
                  <c:v>1.00001898008768E-2</c:v>
                </c:pt>
                <c:pt idx="72">
                  <c:v>1.0000139175984401E-2</c:v>
                </c:pt>
                <c:pt idx="73">
                  <c:v>1.00001014310881E-2</c:v>
                </c:pt>
                <c:pt idx="74">
                  <c:v>1.00000733127984E-2</c:v>
                </c:pt>
                <c:pt idx="75">
                  <c:v>1.00000523232482E-2</c:v>
                </c:pt>
                <c:pt idx="76">
                  <c:v>1.0000036539645299E-2</c:v>
                </c:pt>
                <c:pt idx="77">
                  <c:v>1.0000024469888199E-2</c:v>
                </c:pt>
                <c:pt idx="78">
                  <c:v>1.0000014936052799E-2</c:v>
                </c:pt>
                <c:pt idx="79">
                  <c:v>1.00000069787726E-2</c:v>
                </c:pt>
                <c:pt idx="80">
                  <c:v>9.9999997764825804E-3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01D-4040-8AB5-94C274B77DED}"/>
            </c:ext>
          </c:extLst>
        </c:ser>
        <c:ser>
          <c:idx val="3"/>
          <c:order val="3"/>
          <c:tx>
            <c:strRef>
              <c:f>Sheet1!$G$4</c:f>
              <c:strCache>
                <c:ptCount val="1"/>
                <c:pt idx="0">
                  <c:v>t=2000s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Sheet1!$G$5:$G$85</c:f>
              <c:numCache>
                <c:formatCode>General</c:formatCode>
                <c:ptCount val="81"/>
                <c:pt idx="0" formatCode="0.00E+0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xVal>
          <c:yVal>
            <c:numRef>
              <c:f>Sheet1!$H$5:$H$85</c:f>
              <c:numCache>
                <c:formatCode>0.0000000.E+00</c:formatCode>
                <c:ptCount val="81"/>
                <c:pt idx="0">
                  <c:v>5.0000000745057997E-2</c:v>
                </c:pt>
                <c:pt idx="1">
                  <c:v>4.85415139403386E-2</c:v>
                </c:pt>
                <c:pt idx="2">
                  <c:v>4.7086072881116901E-2</c:v>
                </c:pt>
                <c:pt idx="3">
                  <c:v>4.5636704232484698E-2</c:v>
                </c:pt>
                <c:pt idx="4">
                  <c:v>4.4196396697932502E-2</c:v>
                </c:pt>
                <c:pt idx="5">
                  <c:v>4.2768082533663203E-2</c:v>
                </c:pt>
                <c:pt idx="6">
                  <c:v>4.1354619648944602E-2</c:v>
                </c:pt>
                <c:pt idx="7">
                  <c:v>3.9958774474513799E-2</c:v>
                </c:pt>
                <c:pt idx="8">
                  <c:v>3.8583205769938303E-2</c:v>
                </c:pt>
                <c:pt idx="9">
                  <c:v>3.7230449527349399E-2</c:v>
                </c:pt>
                <c:pt idx="10">
                  <c:v>3.5902905113338199E-2</c:v>
                </c:pt>
                <c:pt idx="11">
                  <c:v>3.4602822773333097E-2</c:v>
                </c:pt>
                <c:pt idx="12">
                  <c:v>3.33322926037741E-2</c:v>
                </c:pt>
                <c:pt idx="13">
                  <c:v>3.2093235077206003E-2</c:v>
                </c:pt>
                <c:pt idx="14">
                  <c:v>3.0887393184383501E-2</c:v>
                </c:pt>
                <c:pt idx="15">
                  <c:v>2.9716326235986398E-2</c:v>
                </c:pt>
                <c:pt idx="16">
                  <c:v>2.8581405344941399E-2</c:v>
                </c:pt>
                <c:pt idx="17">
                  <c:v>2.7483810589003701E-2</c:v>
                </c:pt>
                <c:pt idx="18">
                  <c:v>2.6424529832509199E-2</c:v>
                </c:pt>
                <c:pt idx="19">
                  <c:v>2.5404359166387301E-2</c:v>
                </c:pt>
                <c:pt idx="20">
                  <c:v>2.44239049069323E-2</c:v>
                </c:pt>
                <c:pt idx="21">
                  <c:v>2.3483587076719398E-2</c:v>
                </c:pt>
                <c:pt idx="22">
                  <c:v>2.2583644275661899E-2</c:v>
                </c:pt>
                <c:pt idx="23">
                  <c:v>2.1724139836717699E-2</c:v>
                </c:pt>
                <c:pt idx="24">
                  <c:v>2.0904969149318602E-2</c:v>
                </c:pt>
                <c:pt idx="25">
                  <c:v>2.0125868024314601E-2</c:v>
                </c:pt>
                <c:pt idx="26">
                  <c:v>1.9386421967157001E-2</c:v>
                </c:pt>
                <c:pt idx="27">
                  <c:v>1.8686076221204401E-2</c:v>
                </c:pt>
                <c:pt idx="28">
                  <c:v>1.8024146440400401E-2</c:v>
                </c:pt>
                <c:pt idx="29">
                  <c:v>1.7399829850071099E-2</c:v>
                </c:pt>
                <c:pt idx="30">
                  <c:v>1.68122167561272E-2</c:v>
                </c:pt>
                <c:pt idx="31">
                  <c:v>1.62603022663971E-2</c:v>
                </c:pt>
                <c:pt idx="32">
                  <c:v>1.5742998092997899E-2</c:v>
                </c:pt>
                <c:pt idx="33">
                  <c:v>1.52591443113947E-2</c:v>
                </c:pt>
                <c:pt idx="34">
                  <c:v>1.48075209598954E-2</c:v>
                </c:pt>
                <c:pt idx="35">
                  <c:v>1.43868593725721E-2</c:v>
                </c:pt>
                <c:pt idx="36">
                  <c:v>1.39958531487654E-2</c:v>
                </c:pt>
                <c:pt idx="37">
                  <c:v>1.36331686731883E-2</c:v>
                </c:pt>
                <c:pt idx="38">
                  <c:v>1.32974551119849E-2</c:v>
                </c:pt>
                <c:pt idx="39">
                  <c:v>1.2987353821700701E-2</c:v>
                </c:pt>
                <c:pt idx="40">
                  <c:v>1.27015071197674E-2</c:v>
                </c:pt>
                <c:pt idx="41">
                  <c:v>1.24385663766264E-2</c:v>
                </c:pt>
                <c:pt idx="42">
                  <c:v>1.21971994008164E-2</c:v>
                </c:pt>
                <c:pt idx="43">
                  <c:v>1.1976097099083999E-2</c:v>
                </c:pt>
                <c:pt idx="44">
                  <c:v>1.1773979403707301E-2</c:v>
                </c:pt>
                <c:pt idx="45">
                  <c:v>1.15896004686362E-2</c:v>
                </c:pt>
                <c:pt idx="46">
                  <c:v>1.14217531446485E-2</c:v>
                </c:pt>
                <c:pt idx="47">
                  <c:v>1.12692727514477E-2</c:v>
                </c:pt>
                <c:pt idx="48">
                  <c:v>1.11310401714139E-2</c:v>
                </c:pt>
                <c:pt idx="49">
                  <c:v>1.1005984295556799E-2</c:v>
                </c:pt>
                <c:pt idx="50">
                  <c:v>1.08930838570898E-2</c:v>
                </c:pt>
                <c:pt idx="51">
                  <c:v>1.07913686919577E-2</c:v>
                </c:pt>
                <c:pt idx="52">
                  <c:v>1.06999204686386E-2</c:v>
                </c:pt>
                <c:pt idx="53">
                  <c:v>1.06178729316352E-2</c:v>
                </c:pt>
                <c:pt idx="54">
                  <c:v>1.0544411704330899E-2</c:v>
                </c:pt>
                <c:pt idx="55">
                  <c:v>1.04787736973671E-2</c:v>
                </c:pt>
                <c:pt idx="56">
                  <c:v>1.0420246168470799E-2</c:v>
                </c:pt>
                <c:pt idx="57">
                  <c:v>1.0368165478802999E-2</c:v>
                </c:pt>
                <c:pt idx="58">
                  <c:v>1.03219155894777E-2</c:v>
                </c:pt>
                <c:pt idx="59">
                  <c:v>1.0280926340006101E-2</c:v>
                </c:pt>
                <c:pt idx="60">
                  <c:v>1.0244671548124499E-2</c:v>
                </c:pt>
                <c:pt idx="61">
                  <c:v>1.0212666967841901E-2</c:v>
                </c:pt>
                <c:pt idx="62">
                  <c:v>1.01844681396751E-2</c:v>
                </c:pt>
                <c:pt idx="63">
                  <c:v>1.0159668163987799E-2</c:v>
                </c:pt>
                <c:pt idx="64">
                  <c:v>1.01378954251811E-2</c:v>
                </c:pt>
                <c:pt idx="65">
                  <c:v>1.0118811291261401E-2</c:v>
                </c:pt>
                <c:pt idx="66">
                  <c:v>1.0102107810079201E-2</c:v>
                </c:pt>
                <c:pt idx="67">
                  <c:v>1.00875054203469E-2</c:v>
                </c:pt>
                <c:pt idx="68">
                  <c:v>1.0074750692437601E-2</c:v>
                </c:pt>
                <c:pt idx="69">
                  <c:v>1.0063614110977099E-2</c:v>
                </c:pt>
                <c:pt idx="70">
                  <c:v>1.00538879083957E-2</c:v>
                </c:pt>
                <c:pt idx="71">
                  <c:v>1.00453839559275E-2</c:v>
                </c:pt>
                <c:pt idx="72">
                  <c:v>1.00379317160507E-2</c:v>
                </c:pt>
                <c:pt idx="73">
                  <c:v>1.0031376258061501E-2</c:v>
                </c:pt>
                <c:pt idx="74">
                  <c:v>1.00255763363849E-2</c:v>
                </c:pt>
                <c:pt idx="75">
                  <c:v>1.0020402529339899E-2</c:v>
                </c:pt>
                <c:pt idx="76">
                  <c:v>1.0015735434412301E-2</c:v>
                </c:pt>
                <c:pt idx="77">
                  <c:v>1.00114639146337E-2</c:v>
                </c:pt>
                <c:pt idx="78">
                  <c:v>1.00074833894244E-2</c:v>
                </c:pt>
                <c:pt idx="79">
                  <c:v>1.00036941622327E-2</c:v>
                </c:pt>
                <c:pt idx="80">
                  <c:v>9.9999997764825804E-3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901D-4040-8AB5-94C274B77D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138896"/>
        <c:axId val="148132656"/>
      </c:scatterChart>
      <c:valAx>
        <c:axId val="148138896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/>
                  <a:t>Distance</a:t>
                </a:r>
                <a:r>
                  <a:rPr lang="en-US" altLang="ko-KR" baseline="0" dirty="0"/>
                  <a:t> (</a:t>
                </a:r>
                <a:r>
                  <a:rPr lang="el-GR" altLang="ko-KR" baseline="0" dirty="0">
                    <a:latin typeface="Calibri" panose="020F0502020204030204" pitchFamily="34" charset="0"/>
                  </a:rPr>
                  <a:t>μ</a:t>
                </a:r>
                <a:r>
                  <a:rPr lang="en-US" altLang="ko-KR" baseline="0" dirty="0">
                    <a:latin typeface="Calibri" panose="020F0502020204030204" pitchFamily="34" charset="0"/>
                  </a:rPr>
                  <a:t>m)</a:t>
                </a:r>
                <a:endParaRPr lang="ko-KR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#,##0_);[Red]\(#,##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8132656"/>
        <c:crosses val="autoZero"/>
        <c:crossBetween val="midCat"/>
      </c:valAx>
      <c:valAx>
        <c:axId val="14813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Concentration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#,##0.00_);[Red]\(#,##0.0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81388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965642851146468"/>
          <c:y val="0.26529697032903998"/>
          <c:w val="0.14181941018624949"/>
          <c:h val="0.29801533086509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/>
              <a:t>Injection</a:t>
            </a:r>
            <a:r>
              <a:rPr lang="en-US" altLang="ko-KR" baseline="0" dirty="0"/>
              <a:t> distance depend on time</a:t>
            </a:r>
            <a:endParaRPr lang="ko-KR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144870023950571"/>
          <c:y val="0.1705286738967603"/>
          <c:w val="0.80067565275383679"/>
          <c:h val="0.6345136629509773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Sheet1!$Q$1</c:f>
              <c:strCache>
                <c:ptCount val="1"/>
                <c:pt idx="0">
                  <c:v>1173K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Sheet1!$P$2:$P$5</c:f>
              <c:numCache>
                <c:formatCode>General</c:formatCode>
                <c:ptCount val="4"/>
                <c:pt idx="0">
                  <c:v>10</c:v>
                </c:pt>
                <c:pt idx="1">
                  <c:v>22.360679774997898</c:v>
                </c:pt>
                <c:pt idx="2">
                  <c:v>31.622776601683793</c:v>
                </c:pt>
                <c:pt idx="3">
                  <c:v>44.721359549995796</c:v>
                </c:pt>
              </c:numCache>
            </c:numRef>
          </c:xVal>
          <c:yVal>
            <c:numRef>
              <c:f>Sheet1!$Q$2:$Q$5</c:f>
              <c:numCache>
                <c:formatCode>General</c:formatCode>
                <c:ptCount val="4"/>
                <c:pt idx="0">
                  <c:v>3.3117921244636599</c:v>
                </c:pt>
                <c:pt idx="1">
                  <c:v>7.3839157944099698</c:v>
                </c:pt>
                <c:pt idx="2">
                  <c:v>10.4381369233013</c:v>
                </c:pt>
                <c:pt idx="3">
                  <c:v>14.7577652636772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593-459B-8873-4445ED838B20}"/>
            </c:ext>
          </c:extLst>
        </c:ser>
        <c:ser>
          <c:idx val="1"/>
          <c:order val="1"/>
          <c:tx>
            <c:strRef>
              <c:f>Sheet1!$R$1</c:f>
              <c:strCache>
                <c:ptCount val="1"/>
                <c:pt idx="0">
                  <c:v>1273K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Sheet1!$P$2:$P$5</c:f>
              <c:numCache>
                <c:formatCode>General</c:formatCode>
                <c:ptCount val="4"/>
                <c:pt idx="0">
                  <c:v>10</c:v>
                </c:pt>
                <c:pt idx="1">
                  <c:v>22.360679774997898</c:v>
                </c:pt>
                <c:pt idx="2">
                  <c:v>31.622776601683793</c:v>
                </c:pt>
                <c:pt idx="3">
                  <c:v>44.721359549995796</c:v>
                </c:pt>
              </c:numCache>
            </c:numRef>
          </c:xVal>
          <c:yVal>
            <c:numRef>
              <c:f>Sheet1!$R$2:$R$5</c:f>
              <c:numCache>
                <c:formatCode>General</c:formatCode>
                <c:ptCount val="4"/>
                <c:pt idx="0">
                  <c:v>5.9807754956042896</c:v>
                </c:pt>
                <c:pt idx="1">
                  <c:v>13.378441135603801</c:v>
                </c:pt>
                <c:pt idx="2">
                  <c:v>18.915586186261201</c:v>
                </c:pt>
                <c:pt idx="3">
                  <c:v>26.7031463390278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593-459B-8873-4445ED838B20}"/>
            </c:ext>
          </c:extLst>
        </c:ser>
        <c:ser>
          <c:idx val="2"/>
          <c:order val="2"/>
          <c:tx>
            <c:strRef>
              <c:f>Sheet1!$S$1</c:f>
              <c:strCache>
                <c:ptCount val="1"/>
                <c:pt idx="0">
                  <c:v>1373K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Sheet1!$P$2:$P$5</c:f>
              <c:numCache>
                <c:formatCode>General</c:formatCode>
                <c:ptCount val="4"/>
                <c:pt idx="0">
                  <c:v>10</c:v>
                </c:pt>
                <c:pt idx="1">
                  <c:v>22.360679774997898</c:v>
                </c:pt>
                <c:pt idx="2">
                  <c:v>31.622776601683793</c:v>
                </c:pt>
                <c:pt idx="3">
                  <c:v>44.721359549995796</c:v>
                </c:pt>
              </c:numCache>
            </c:numRef>
          </c:xVal>
          <c:yVal>
            <c:numRef>
              <c:f>Sheet1!$S$2:$S$5</c:f>
              <c:numCache>
                <c:formatCode>General</c:formatCode>
                <c:ptCount val="4"/>
                <c:pt idx="0">
                  <c:v>9.9440765081766003</c:v>
                </c:pt>
                <c:pt idx="1">
                  <c:v>22.236160864823798</c:v>
                </c:pt>
                <c:pt idx="2">
                  <c:v>31.032571967352101</c:v>
                </c:pt>
                <c:pt idx="3">
                  <c:v>44.472321729647597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5593-459B-8873-4445ED838B20}"/>
            </c:ext>
          </c:extLst>
        </c:ser>
        <c:ser>
          <c:idx val="3"/>
          <c:order val="3"/>
          <c:tx>
            <c:strRef>
              <c:f>Sheet1!$T$1</c:f>
              <c:strCache>
                <c:ptCount val="1"/>
                <c:pt idx="0">
                  <c:v>1473K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Sheet1!$P$2:$P$5</c:f>
              <c:numCache>
                <c:formatCode>General</c:formatCode>
                <c:ptCount val="4"/>
                <c:pt idx="0">
                  <c:v>10</c:v>
                </c:pt>
                <c:pt idx="1">
                  <c:v>22.360679774997898</c:v>
                </c:pt>
                <c:pt idx="2">
                  <c:v>31.622776601683793</c:v>
                </c:pt>
                <c:pt idx="3">
                  <c:v>44.721359549995796</c:v>
                </c:pt>
              </c:numCache>
            </c:numRef>
          </c:xVal>
          <c:yVal>
            <c:numRef>
              <c:f>Sheet1!$T$2:$T$5</c:f>
              <c:numCache>
                <c:formatCode>General</c:formatCode>
                <c:ptCount val="4"/>
                <c:pt idx="0">
                  <c:v>15.4311278076717</c:v>
                </c:pt>
                <c:pt idx="1">
                  <c:v>34.502132670019002</c:v>
                </c:pt>
                <c:pt idx="2">
                  <c:v>48.7912941240604</c:v>
                </c:pt>
                <c:pt idx="3">
                  <c:v>68.805280474466599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5593-459B-8873-4445ED838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897631"/>
        <c:axId val="66899295"/>
      </c:scatterChart>
      <c:valAx>
        <c:axId val="668976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time^1/2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6899295"/>
        <c:crosses val="autoZero"/>
        <c:crossBetween val="midCat"/>
      </c:valAx>
      <c:valAx>
        <c:axId val="6689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/>
                  <a:t>Injection</a:t>
                </a:r>
                <a:r>
                  <a:rPr lang="en-US" altLang="ko-KR" baseline="0" dirty="0"/>
                  <a:t> </a:t>
                </a:r>
                <a:r>
                  <a:rPr lang="en-US" altLang="ko-KR" baseline="0" dirty="0" smtClean="0"/>
                  <a:t>distance</a:t>
                </a:r>
                <a:r>
                  <a:rPr lang="en-US" altLang="ko-KR" sz="1000" b="0" i="0" u="none" strike="noStrike" baseline="0" dirty="0" smtClean="0">
                    <a:effectLst/>
                  </a:rPr>
                  <a:t>(</a:t>
                </a:r>
                <a:r>
                  <a:rPr lang="el-GR" altLang="ko-KR" sz="1000" b="0" i="0" u="none" strike="noStrike" baseline="0" dirty="0" smtClean="0">
                    <a:effectLst/>
                  </a:rPr>
                  <a:t>μ</a:t>
                </a:r>
                <a:r>
                  <a:rPr lang="en-US" altLang="ko-KR" sz="1000" b="0" i="0" u="none" strike="noStrike" baseline="0" dirty="0" smtClean="0">
                    <a:effectLst/>
                  </a:rPr>
                  <a:t>m)</a:t>
                </a:r>
                <a:endParaRPr lang="ko-KR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689763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baseline="0" dirty="0" smtClean="0"/>
              <a:t>Distance </a:t>
            </a:r>
            <a:r>
              <a:rPr lang="en-US" altLang="ko-KR" baseline="0" dirty="0"/>
              <a:t>vs. </a:t>
            </a:r>
            <a:r>
              <a:rPr lang="en-US" altLang="ko-KR" baseline="0" dirty="0" smtClean="0"/>
              <a:t>concentration graph at 500s</a:t>
            </a:r>
            <a:endParaRPr lang="ko-KR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1326329428372611"/>
          <c:y val="0.16302189867698733"/>
          <c:w val="0.84877370349401282"/>
          <c:h val="0.680452136571583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1173K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Sheet1!$A$5:$A$300</c:f>
              <c:numCache>
                <c:formatCode>General</c:formatCode>
                <c:ptCount val="296"/>
                <c:pt idx="0" formatCode="0.00E+0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</c:numCache>
            </c:numRef>
          </c:xVal>
          <c:yVal>
            <c:numRef>
              <c:f>Sheet1!$B$5:$B$300</c:f>
              <c:numCache>
                <c:formatCode>0.0000000.E+00</c:formatCode>
                <c:ptCount val="296"/>
                <c:pt idx="0">
                  <c:v>5.0000000745057997E-2</c:v>
                </c:pt>
                <c:pt idx="1">
                  <c:v>4.7085393416162601E-2</c:v>
                </c:pt>
                <c:pt idx="2">
                  <c:v>4.4195090377913401E-2</c:v>
                </c:pt>
                <c:pt idx="3">
                  <c:v>4.1352788022584602E-2</c:v>
                </c:pt>
                <c:pt idx="4">
                  <c:v>3.8580992282497603E-2</c:v>
                </c:pt>
                <c:pt idx="5">
                  <c:v>3.5900485263855197E-2</c:v>
                </c:pt>
                <c:pt idx="6">
                  <c:v>3.3329862089131003E-2</c:v>
                </c:pt>
                <c:pt idx="7">
                  <c:v>3.0885154959919701E-2</c:v>
                </c:pt>
                <c:pt idx="8">
                  <c:v>2.85795565881924E-2</c:v>
                </c:pt>
                <c:pt idx="9">
                  <c:v>2.6423249765514301E-2</c:v>
                </c:pt>
                <c:pt idx="10">
                  <c:v>2.44233443200929E-2</c:v>
                </c:pt>
                <c:pt idx="11">
                  <c:v>2.2583917416929802E-2</c:v>
                </c:pt>
                <c:pt idx="12">
                  <c:v>2.0906148417087701E-2</c:v>
                </c:pt>
                <c:pt idx="13">
                  <c:v>1.9388535597537299E-2</c:v>
                </c:pt>
                <c:pt idx="14">
                  <c:v>1.8027179134048901E-2</c:v>
                </c:pt>
                <c:pt idx="15">
                  <c:v>1.6816112968909998E-2</c:v>
                </c:pt>
                <c:pt idx="16">
                  <c:v>1.5747667536558901E-2</c:v>
                </c:pt>
                <c:pt idx="17">
                  <c:v>1.48128457350034E-2</c:v>
                </c:pt>
                <c:pt idx="18">
                  <c:v>1.4001695871847601E-2</c:v>
                </c:pt>
                <c:pt idx="19">
                  <c:v>1.33036673928386E-2</c:v>
                </c:pt>
                <c:pt idx="20">
                  <c:v>1.27079377997882E-2</c:v>
                </c:pt>
                <c:pt idx="21">
                  <c:v>1.22037020556446E-2</c:v>
                </c:pt>
                <c:pt idx="22">
                  <c:v>1.1780418738930499E-2</c:v>
                </c:pt>
                <c:pt idx="23">
                  <c:v>1.14280100542923E-2</c:v>
                </c:pt>
                <c:pt idx="24">
                  <c:v>1.1137015373527201E-2</c:v>
                </c:pt>
                <c:pt idx="25">
                  <c:v>1.0898700158192101E-2</c:v>
                </c:pt>
                <c:pt idx="26">
                  <c:v>1.0705123831819501E-2</c:v>
                </c:pt>
                <c:pt idx="27">
                  <c:v>1.05491714008308E-2</c:v>
                </c:pt>
                <c:pt idx="28">
                  <c:v>1.04245543799948E-2</c:v>
                </c:pt>
                <c:pt idx="29">
                  <c:v>1.03257869023138E-2</c:v>
                </c:pt>
                <c:pt idx="30">
                  <c:v>1.02481428475002E-2</c:v>
                </c:pt>
                <c:pt idx="31">
                  <c:v>1.01875994833006E-2</c:v>
                </c:pt>
                <c:pt idx="32">
                  <c:v>1.01407725598971E-2</c:v>
                </c:pt>
                <c:pt idx="33">
                  <c:v>1.0104847107148599E-2</c:v>
                </c:pt>
                <c:pt idx="34">
                  <c:v>1.00775074276681E-2</c:v>
                </c:pt>
                <c:pt idx="35">
                  <c:v>1.0056869014670801E-2</c:v>
                </c:pt>
                <c:pt idx="36">
                  <c:v>1.0041414398326599E-2</c:v>
                </c:pt>
                <c:pt idx="37">
                  <c:v>1.00299342708303E-2</c:v>
                </c:pt>
                <c:pt idx="38">
                  <c:v>1.0021474678887201E-2</c:v>
                </c:pt>
                <c:pt idx="39">
                  <c:v>1.0015290612185101E-2</c:v>
                </c:pt>
                <c:pt idx="40">
                  <c:v>1.0010805958167101E-2</c:v>
                </c:pt>
                <c:pt idx="41">
                  <c:v>1.0007579530872701E-2</c:v>
                </c:pt>
                <c:pt idx="42">
                  <c:v>1.0005276704134199E-2</c:v>
                </c:pt>
                <c:pt idx="43">
                  <c:v>1.00036460738296E-2</c:v>
                </c:pt>
                <c:pt idx="44">
                  <c:v>1.00025005261117E-2</c:v>
                </c:pt>
                <c:pt idx="45">
                  <c:v>1.00017020848187E-2</c:v>
                </c:pt>
                <c:pt idx="46">
                  <c:v>1.00011499390404E-2</c:v>
                </c:pt>
                <c:pt idx="47">
                  <c:v>1.00007711002466E-2</c:v>
                </c:pt>
                <c:pt idx="48">
                  <c:v>1.00005131985838E-2</c:v>
                </c:pt>
                <c:pt idx="49">
                  <c:v>1.00003389930074E-2</c:v>
                </c:pt>
                <c:pt idx="50">
                  <c:v>1.00002222347782E-2</c:v>
                </c:pt>
                <c:pt idx="51">
                  <c:v>1.00001445850539E-2</c:v>
                </c:pt>
                <c:pt idx="52">
                  <c:v>1.00000933427257E-2</c:v>
                </c:pt>
                <c:pt idx="53">
                  <c:v>1.00000597872071E-2</c:v>
                </c:pt>
                <c:pt idx="54">
                  <c:v>1.0000037982263101E-2</c:v>
                </c:pt>
                <c:pt idx="55">
                  <c:v>1.0000023921407E-2</c:v>
                </c:pt>
                <c:pt idx="56">
                  <c:v>1.0000014923442701E-2</c:v>
                </c:pt>
                <c:pt idx="57">
                  <c:v>1.00000092091497E-2</c:v>
                </c:pt>
                <c:pt idx="58">
                  <c:v>1.00000056077061E-2</c:v>
                </c:pt>
                <c:pt idx="59">
                  <c:v>1.00000033550401E-2</c:v>
                </c:pt>
                <c:pt idx="60">
                  <c:v>1.00000019566338E-2</c:v>
                </c:pt>
                <c:pt idx="61">
                  <c:v>1.00000010950519E-2</c:v>
                </c:pt>
                <c:pt idx="62">
                  <c:v>1.00000005681897E-2</c:v>
                </c:pt>
                <c:pt idx="63">
                  <c:v>1.00000002484143E-2</c:v>
                </c:pt>
                <c:pt idx="64">
                  <c:v>1.00000000557722E-2</c:v>
                </c:pt>
                <c:pt idx="65">
                  <c:v>9.9999999405791396E-3</c:v>
                </c:pt>
                <c:pt idx="66">
                  <c:v>9.9999998722067E-3</c:v>
                </c:pt>
                <c:pt idx="67">
                  <c:v>9.9999998319233192E-3</c:v>
                </c:pt>
                <c:pt idx="68">
                  <c:v>9.9999998083634897E-3</c:v>
                </c:pt>
                <c:pt idx="69">
                  <c:v>9.9999997946852593E-3</c:v>
                </c:pt>
                <c:pt idx="70">
                  <c:v>9.9999997868019004E-3</c:v>
                </c:pt>
                <c:pt idx="71">
                  <c:v>9.9999997822913696E-3</c:v>
                </c:pt>
                <c:pt idx="72">
                  <c:v>9.9999997797292905E-3</c:v>
                </c:pt>
                <c:pt idx="73">
                  <c:v>9.9999997782844099E-3</c:v>
                </c:pt>
                <c:pt idx="74">
                  <c:v>9.9999997774753106E-3</c:v>
                </c:pt>
                <c:pt idx="75">
                  <c:v>9.9999997770252504E-3</c:v>
                </c:pt>
                <c:pt idx="76">
                  <c:v>9.99999977677625E-3</c:v>
                </c:pt>
                <c:pt idx="77">
                  <c:v>9.9999997766386205E-3</c:v>
                </c:pt>
                <c:pt idx="78">
                  <c:v>9.99999977656146E-3</c:v>
                </c:pt>
                <c:pt idx="79">
                  <c:v>9.9999997765154499E-3</c:v>
                </c:pt>
                <c:pt idx="80">
                  <c:v>9.9999997764825804E-3</c:v>
                </c:pt>
                <c:pt idx="81">
                  <c:v>9.9999997763299802E-3</c:v>
                </c:pt>
                <c:pt idx="82">
                  <c:v>9.9999997762528197E-3</c:v>
                </c:pt>
                <c:pt idx="83">
                  <c:v>9.9999997761756592E-3</c:v>
                </c:pt>
                <c:pt idx="84">
                  <c:v>9.9999997760985004E-3</c:v>
                </c:pt>
                <c:pt idx="85">
                  <c:v>9.9999997760213399E-3</c:v>
                </c:pt>
                <c:pt idx="86">
                  <c:v>9.9999997759441794E-3</c:v>
                </c:pt>
                <c:pt idx="87">
                  <c:v>9.9999997758670207E-3</c:v>
                </c:pt>
                <c:pt idx="88">
                  <c:v>9.9999997757898498E-3</c:v>
                </c:pt>
                <c:pt idx="89">
                  <c:v>9.9999997757126893E-3</c:v>
                </c:pt>
                <c:pt idx="90">
                  <c:v>9.9999997756355305E-3</c:v>
                </c:pt>
                <c:pt idx="91">
                  <c:v>9.99999977555837E-3</c:v>
                </c:pt>
                <c:pt idx="92">
                  <c:v>9.9999997754812095E-3</c:v>
                </c:pt>
                <c:pt idx="93">
                  <c:v>9.9999997754040507E-3</c:v>
                </c:pt>
                <c:pt idx="94">
                  <c:v>9.9999997753268902E-3</c:v>
                </c:pt>
                <c:pt idx="95">
                  <c:v>9.9999997752497297E-3</c:v>
                </c:pt>
                <c:pt idx="96">
                  <c:v>9.9999997751725692E-3</c:v>
                </c:pt>
                <c:pt idx="97">
                  <c:v>9.9999997750954105E-3</c:v>
                </c:pt>
                <c:pt idx="98">
                  <c:v>9.99999977501825E-3</c:v>
                </c:pt>
                <c:pt idx="99">
                  <c:v>9.9999997749410895E-3</c:v>
                </c:pt>
                <c:pt idx="100">
                  <c:v>9.9999997748639307E-3</c:v>
                </c:pt>
                <c:pt idx="101">
                  <c:v>9.9999997747867702E-3</c:v>
                </c:pt>
                <c:pt idx="102">
                  <c:v>9.9999997747096097E-3</c:v>
                </c:pt>
                <c:pt idx="103">
                  <c:v>9.9999997746324492E-3</c:v>
                </c:pt>
                <c:pt idx="104">
                  <c:v>9.9999997745552904E-3</c:v>
                </c:pt>
                <c:pt idx="105">
                  <c:v>9.9999997744781299E-3</c:v>
                </c:pt>
                <c:pt idx="106">
                  <c:v>9.9999997744009694E-3</c:v>
                </c:pt>
                <c:pt idx="107">
                  <c:v>9.9999997743238107E-3</c:v>
                </c:pt>
                <c:pt idx="108">
                  <c:v>9.9999997742466398E-3</c:v>
                </c:pt>
                <c:pt idx="109">
                  <c:v>9.9999997741694793E-3</c:v>
                </c:pt>
                <c:pt idx="110">
                  <c:v>9.9999997740923205E-3</c:v>
                </c:pt>
                <c:pt idx="111">
                  <c:v>9.99999977401516E-3</c:v>
                </c:pt>
                <c:pt idx="112">
                  <c:v>9.9999997739379995E-3</c:v>
                </c:pt>
                <c:pt idx="113">
                  <c:v>9.9999997738608407E-3</c:v>
                </c:pt>
                <c:pt idx="114">
                  <c:v>9.9999997737836802E-3</c:v>
                </c:pt>
                <c:pt idx="115">
                  <c:v>9.9999997737065197E-3</c:v>
                </c:pt>
                <c:pt idx="116">
                  <c:v>9.9999997736293592E-3</c:v>
                </c:pt>
                <c:pt idx="117">
                  <c:v>9.9999997735522005E-3</c:v>
                </c:pt>
                <c:pt idx="118">
                  <c:v>9.99999977347504E-3</c:v>
                </c:pt>
                <c:pt idx="119">
                  <c:v>9.9999997733978795E-3</c:v>
                </c:pt>
                <c:pt idx="120">
                  <c:v>9.9999997733207207E-3</c:v>
                </c:pt>
                <c:pt idx="121">
                  <c:v>9.9999997732435602E-3</c:v>
                </c:pt>
                <c:pt idx="122">
                  <c:v>9.9999997731663997E-3</c:v>
                </c:pt>
                <c:pt idx="123">
                  <c:v>9.9999997730892392E-3</c:v>
                </c:pt>
                <c:pt idx="124">
                  <c:v>9.9999997730120804E-3</c:v>
                </c:pt>
                <c:pt idx="125">
                  <c:v>9.9999997729349199E-3</c:v>
                </c:pt>
                <c:pt idx="126">
                  <c:v>9.9999997728577594E-3</c:v>
                </c:pt>
                <c:pt idx="127">
                  <c:v>9.9999997727806007E-3</c:v>
                </c:pt>
                <c:pt idx="128">
                  <c:v>9.9999997727034298E-3</c:v>
                </c:pt>
                <c:pt idx="129">
                  <c:v>9.9999997726262693E-3</c:v>
                </c:pt>
                <c:pt idx="130">
                  <c:v>9.9999997725491105E-3</c:v>
                </c:pt>
                <c:pt idx="131">
                  <c:v>9.99999977247195E-3</c:v>
                </c:pt>
                <c:pt idx="132">
                  <c:v>9.9999997723947895E-3</c:v>
                </c:pt>
                <c:pt idx="133">
                  <c:v>9.9999997723176307E-3</c:v>
                </c:pt>
                <c:pt idx="134">
                  <c:v>9.9999997722404702E-3</c:v>
                </c:pt>
                <c:pt idx="135">
                  <c:v>9.9999997721633097E-3</c:v>
                </c:pt>
                <c:pt idx="136">
                  <c:v>9.9999997720861492E-3</c:v>
                </c:pt>
                <c:pt idx="137">
                  <c:v>9.9999997720089905E-3</c:v>
                </c:pt>
                <c:pt idx="138">
                  <c:v>9.99999977193183E-3</c:v>
                </c:pt>
                <c:pt idx="139">
                  <c:v>9.9999997718546695E-3</c:v>
                </c:pt>
                <c:pt idx="140">
                  <c:v>9.9999997717775107E-3</c:v>
                </c:pt>
                <c:pt idx="141">
                  <c:v>9.9999997717003502E-3</c:v>
                </c:pt>
                <c:pt idx="142">
                  <c:v>9.9999997716231897E-3</c:v>
                </c:pt>
                <c:pt idx="143">
                  <c:v>9.9999997715460292E-3</c:v>
                </c:pt>
                <c:pt idx="144">
                  <c:v>9.9999997714688704E-3</c:v>
                </c:pt>
                <c:pt idx="145">
                  <c:v>9.9999997713917099E-3</c:v>
                </c:pt>
                <c:pt idx="146">
                  <c:v>9.9999997713145494E-3</c:v>
                </c:pt>
                <c:pt idx="147">
                  <c:v>9.9999997712373907E-3</c:v>
                </c:pt>
                <c:pt idx="148">
                  <c:v>9.9999997711602197E-3</c:v>
                </c:pt>
                <c:pt idx="149">
                  <c:v>9.9999997710830592E-3</c:v>
                </c:pt>
                <c:pt idx="150">
                  <c:v>9.9999997710059005E-3</c:v>
                </c:pt>
                <c:pt idx="151">
                  <c:v>9.99999977092874E-3</c:v>
                </c:pt>
                <c:pt idx="152">
                  <c:v>9.9999997708515795E-3</c:v>
                </c:pt>
                <c:pt idx="153">
                  <c:v>9.9999997707744207E-3</c:v>
                </c:pt>
                <c:pt idx="154">
                  <c:v>9.9999997706972602E-3</c:v>
                </c:pt>
                <c:pt idx="155">
                  <c:v>9.9999997706200997E-3</c:v>
                </c:pt>
                <c:pt idx="156">
                  <c:v>9.9999997705429392E-3</c:v>
                </c:pt>
                <c:pt idx="157">
                  <c:v>9.9999997704657805E-3</c:v>
                </c:pt>
                <c:pt idx="158">
                  <c:v>9.99999977038862E-3</c:v>
                </c:pt>
                <c:pt idx="159">
                  <c:v>9.9999997703114595E-3</c:v>
                </c:pt>
                <c:pt idx="160">
                  <c:v>9.9999997702343007E-3</c:v>
                </c:pt>
                <c:pt idx="161">
                  <c:v>9.9999997701571402E-3</c:v>
                </c:pt>
                <c:pt idx="162">
                  <c:v>9.9999997700799797E-3</c:v>
                </c:pt>
                <c:pt idx="163">
                  <c:v>9.9999997700028192E-3</c:v>
                </c:pt>
                <c:pt idx="164">
                  <c:v>9.9999997699256604E-3</c:v>
                </c:pt>
                <c:pt idx="165">
                  <c:v>9.9999997698484999E-3</c:v>
                </c:pt>
                <c:pt idx="166">
                  <c:v>9.9999997697713394E-3</c:v>
                </c:pt>
                <c:pt idx="167">
                  <c:v>9.9999997696941807E-3</c:v>
                </c:pt>
                <c:pt idx="168">
                  <c:v>9.9999997696170097E-3</c:v>
                </c:pt>
                <c:pt idx="169">
                  <c:v>9.9999997695398492E-3</c:v>
                </c:pt>
                <c:pt idx="170">
                  <c:v>9.9999997694626905E-3</c:v>
                </c:pt>
                <c:pt idx="171">
                  <c:v>9.99999976938553E-3</c:v>
                </c:pt>
                <c:pt idx="172">
                  <c:v>9.9999997693083695E-3</c:v>
                </c:pt>
                <c:pt idx="173">
                  <c:v>9.9999997692312107E-3</c:v>
                </c:pt>
                <c:pt idx="174">
                  <c:v>9.9999997691540502E-3</c:v>
                </c:pt>
                <c:pt idx="175">
                  <c:v>9.9999997690768897E-3</c:v>
                </c:pt>
                <c:pt idx="176">
                  <c:v>9.9999997689997292E-3</c:v>
                </c:pt>
                <c:pt idx="177">
                  <c:v>9.9999997689225704E-3</c:v>
                </c:pt>
                <c:pt idx="178">
                  <c:v>9.9999997688454099E-3</c:v>
                </c:pt>
                <c:pt idx="179">
                  <c:v>9.9999997687682494E-3</c:v>
                </c:pt>
                <c:pt idx="180">
                  <c:v>9.9999997686910907E-3</c:v>
                </c:pt>
                <c:pt idx="181">
                  <c:v>9.9999997686139302E-3</c:v>
                </c:pt>
                <c:pt idx="182">
                  <c:v>9.9999997685367697E-3</c:v>
                </c:pt>
                <c:pt idx="183">
                  <c:v>9.9999997684596092E-3</c:v>
                </c:pt>
                <c:pt idx="184">
                  <c:v>9.9999997683824504E-3</c:v>
                </c:pt>
                <c:pt idx="185">
                  <c:v>9.9999997683052899E-3</c:v>
                </c:pt>
                <c:pt idx="186">
                  <c:v>9.9999997682281294E-3</c:v>
                </c:pt>
                <c:pt idx="187">
                  <c:v>9.9999997681509706E-3</c:v>
                </c:pt>
                <c:pt idx="188">
                  <c:v>9.9999997680737997E-3</c:v>
                </c:pt>
                <c:pt idx="189">
                  <c:v>9.9999997679966392E-3</c:v>
                </c:pt>
                <c:pt idx="190">
                  <c:v>9.9999997679194805E-3</c:v>
                </c:pt>
                <c:pt idx="191">
                  <c:v>9.99999976784232E-3</c:v>
                </c:pt>
                <c:pt idx="192">
                  <c:v>9.9999997677651595E-3</c:v>
                </c:pt>
                <c:pt idx="193">
                  <c:v>9.9999997676880007E-3</c:v>
                </c:pt>
                <c:pt idx="194">
                  <c:v>9.9999997676108402E-3</c:v>
                </c:pt>
                <c:pt idx="195">
                  <c:v>9.9999997675336797E-3</c:v>
                </c:pt>
                <c:pt idx="196">
                  <c:v>9.9999997674565192E-3</c:v>
                </c:pt>
                <c:pt idx="197">
                  <c:v>9.9999997673793604E-3</c:v>
                </c:pt>
                <c:pt idx="198">
                  <c:v>9.9999997673021999E-3</c:v>
                </c:pt>
                <c:pt idx="199">
                  <c:v>9.9999997672250394E-3</c:v>
                </c:pt>
                <c:pt idx="200">
                  <c:v>9.9999997671478807E-3</c:v>
                </c:pt>
                <c:pt idx="201">
                  <c:v>9.9999997670707202E-3</c:v>
                </c:pt>
                <c:pt idx="202">
                  <c:v>9.9999997669935597E-3</c:v>
                </c:pt>
                <c:pt idx="203">
                  <c:v>9.9999997669163992E-3</c:v>
                </c:pt>
                <c:pt idx="204">
                  <c:v>9.9999997668392404E-3</c:v>
                </c:pt>
                <c:pt idx="205">
                  <c:v>9.9999997667620799E-3</c:v>
                </c:pt>
                <c:pt idx="206">
                  <c:v>9.9999997666849194E-3</c:v>
                </c:pt>
                <c:pt idx="207">
                  <c:v>9.9999997666077606E-3</c:v>
                </c:pt>
                <c:pt idx="208">
                  <c:v>9.9999997665305897E-3</c:v>
                </c:pt>
                <c:pt idx="209">
                  <c:v>9.9999997664534292E-3</c:v>
                </c:pt>
                <c:pt idx="210">
                  <c:v>9.9999997663762705E-3</c:v>
                </c:pt>
                <c:pt idx="211">
                  <c:v>9.99999976629911E-3</c:v>
                </c:pt>
                <c:pt idx="212">
                  <c:v>9.9999997662219495E-3</c:v>
                </c:pt>
                <c:pt idx="213">
                  <c:v>9.9999997661447907E-3</c:v>
                </c:pt>
                <c:pt idx="214">
                  <c:v>9.9999997660676302E-3</c:v>
                </c:pt>
                <c:pt idx="215">
                  <c:v>9.9999997659904697E-3</c:v>
                </c:pt>
                <c:pt idx="216">
                  <c:v>9.9999997659133092E-3</c:v>
                </c:pt>
                <c:pt idx="217">
                  <c:v>9.9999997658361504E-3</c:v>
                </c:pt>
                <c:pt idx="218">
                  <c:v>9.9999997657589899E-3</c:v>
                </c:pt>
                <c:pt idx="219">
                  <c:v>9.9999997656818294E-3</c:v>
                </c:pt>
                <c:pt idx="220">
                  <c:v>9.9999997656046707E-3</c:v>
                </c:pt>
                <c:pt idx="221">
                  <c:v>9.9999997655275102E-3</c:v>
                </c:pt>
                <c:pt idx="222">
                  <c:v>9.9999997654503497E-3</c:v>
                </c:pt>
                <c:pt idx="223">
                  <c:v>9.9999997653731892E-3</c:v>
                </c:pt>
                <c:pt idx="224">
                  <c:v>9.9999997652960304E-3</c:v>
                </c:pt>
                <c:pt idx="225">
                  <c:v>9.9999997652188699E-3</c:v>
                </c:pt>
                <c:pt idx="226">
                  <c:v>9.9999997651417094E-3</c:v>
                </c:pt>
                <c:pt idx="227">
                  <c:v>9.9999997650645506E-3</c:v>
                </c:pt>
                <c:pt idx="228">
                  <c:v>9.9999997649873797E-3</c:v>
                </c:pt>
                <c:pt idx="229">
                  <c:v>9.9999997649102192E-3</c:v>
                </c:pt>
                <c:pt idx="230">
                  <c:v>9.9999997648330605E-3</c:v>
                </c:pt>
                <c:pt idx="231">
                  <c:v>9.9999997647559E-3</c:v>
                </c:pt>
                <c:pt idx="232">
                  <c:v>9.9999997646787395E-3</c:v>
                </c:pt>
                <c:pt idx="233">
                  <c:v>9.9999997646015807E-3</c:v>
                </c:pt>
                <c:pt idx="234">
                  <c:v>9.9999997645244202E-3</c:v>
                </c:pt>
                <c:pt idx="235">
                  <c:v>9.9999997644472597E-3</c:v>
                </c:pt>
                <c:pt idx="236">
                  <c:v>9.9999997643700992E-3</c:v>
                </c:pt>
                <c:pt idx="237">
                  <c:v>9.9999997642929404E-3</c:v>
                </c:pt>
                <c:pt idx="238">
                  <c:v>9.9999997642157799E-3</c:v>
                </c:pt>
                <c:pt idx="239">
                  <c:v>9.9999997641386194E-3</c:v>
                </c:pt>
                <c:pt idx="240">
                  <c:v>9.9999997640614607E-3</c:v>
                </c:pt>
                <c:pt idx="241">
                  <c:v>9.9999997639843002E-3</c:v>
                </c:pt>
                <c:pt idx="242">
                  <c:v>9.9999997639071397E-3</c:v>
                </c:pt>
                <c:pt idx="243">
                  <c:v>9.9999997638299792E-3</c:v>
                </c:pt>
                <c:pt idx="244">
                  <c:v>9.9999997637528204E-3</c:v>
                </c:pt>
                <c:pt idx="245">
                  <c:v>9.9999997636756599E-3</c:v>
                </c:pt>
                <c:pt idx="246">
                  <c:v>9.9999997635984994E-3</c:v>
                </c:pt>
                <c:pt idx="247">
                  <c:v>9.9999997635213406E-3</c:v>
                </c:pt>
                <c:pt idx="248">
                  <c:v>9.9999997634441697E-3</c:v>
                </c:pt>
                <c:pt idx="249">
                  <c:v>9.9999997633670092E-3</c:v>
                </c:pt>
                <c:pt idx="250">
                  <c:v>9.9999997632898505E-3</c:v>
                </c:pt>
                <c:pt idx="251">
                  <c:v>9.99999976321269E-3</c:v>
                </c:pt>
                <c:pt idx="252">
                  <c:v>9.9999997631355295E-3</c:v>
                </c:pt>
                <c:pt idx="253">
                  <c:v>9.9999997630583707E-3</c:v>
                </c:pt>
                <c:pt idx="254">
                  <c:v>9.9999997629812102E-3</c:v>
                </c:pt>
                <c:pt idx="255">
                  <c:v>9.9999997629040497E-3</c:v>
                </c:pt>
                <c:pt idx="256">
                  <c:v>9.9999997628268892E-3</c:v>
                </c:pt>
                <c:pt idx="257">
                  <c:v>9.9999997627497304E-3</c:v>
                </c:pt>
                <c:pt idx="258">
                  <c:v>9.9999997626725699E-3</c:v>
                </c:pt>
                <c:pt idx="259">
                  <c:v>9.9999997625954094E-3</c:v>
                </c:pt>
                <c:pt idx="260">
                  <c:v>9.9999997625182507E-3</c:v>
                </c:pt>
                <c:pt idx="261">
                  <c:v>9.9999997624410902E-3</c:v>
                </c:pt>
                <c:pt idx="262">
                  <c:v>9.9999997623639297E-3</c:v>
                </c:pt>
                <c:pt idx="263">
                  <c:v>9.9999997622867692E-3</c:v>
                </c:pt>
                <c:pt idx="264">
                  <c:v>9.9999997622096104E-3</c:v>
                </c:pt>
                <c:pt idx="265">
                  <c:v>9.9999997621324499E-3</c:v>
                </c:pt>
                <c:pt idx="266">
                  <c:v>9.9999997620552894E-3</c:v>
                </c:pt>
                <c:pt idx="267">
                  <c:v>9.9999997619781306E-3</c:v>
                </c:pt>
                <c:pt idx="268">
                  <c:v>9.9999997619009597E-3</c:v>
                </c:pt>
                <c:pt idx="269">
                  <c:v>9.9999997618237992E-3</c:v>
                </c:pt>
                <c:pt idx="270">
                  <c:v>9.9999997617466405E-3</c:v>
                </c:pt>
                <c:pt idx="271">
                  <c:v>9.99999976166948E-3</c:v>
                </c:pt>
                <c:pt idx="272">
                  <c:v>9.9999997615923195E-3</c:v>
                </c:pt>
                <c:pt idx="273">
                  <c:v>9.9999997615151607E-3</c:v>
                </c:pt>
                <c:pt idx="274">
                  <c:v>9.9999997614380002E-3</c:v>
                </c:pt>
                <c:pt idx="275">
                  <c:v>9.9999997613608397E-3</c:v>
                </c:pt>
                <c:pt idx="276">
                  <c:v>9.9999997612836792E-3</c:v>
                </c:pt>
                <c:pt idx="277">
                  <c:v>9.9999997612065204E-3</c:v>
                </c:pt>
                <c:pt idx="278">
                  <c:v>9.9999997611293599E-3</c:v>
                </c:pt>
                <c:pt idx="279">
                  <c:v>9.9999997610521994E-3</c:v>
                </c:pt>
                <c:pt idx="280">
                  <c:v>9.9999997609750407E-3</c:v>
                </c:pt>
                <c:pt idx="281">
                  <c:v>9.9999997608978802E-3</c:v>
                </c:pt>
                <c:pt idx="282">
                  <c:v>9.9999997608207197E-3</c:v>
                </c:pt>
                <c:pt idx="283">
                  <c:v>9.9999997607435592E-3</c:v>
                </c:pt>
                <c:pt idx="284">
                  <c:v>9.9999997606664004E-3</c:v>
                </c:pt>
                <c:pt idx="285">
                  <c:v>9.9999997605892399E-3</c:v>
                </c:pt>
                <c:pt idx="286">
                  <c:v>9.9999997605120794E-3</c:v>
                </c:pt>
                <c:pt idx="287">
                  <c:v>9.9999997604349206E-3</c:v>
                </c:pt>
                <c:pt idx="288">
                  <c:v>9.9999997603577497E-3</c:v>
                </c:pt>
                <c:pt idx="289">
                  <c:v>9.9999997602805892E-3</c:v>
                </c:pt>
                <c:pt idx="290">
                  <c:v>9.9999997602034305E-3</c:v>
                </c:pt>
                <c:pt idx="291">
                  <c:v>9.99999976012627E-3</c:v>
                </c:pt>
                <c:pt idx="292">
                  <c:v>9.9999997600491095E-3</c:v>
                </c:pt>
                <c:pt idx="293">
                  <c:v>9.9999997599719507E-3</c:v>
                </c:pt>
                <c:pt idx="294">
                  <c:v>9.9999997598947902E-3</c:v>
                </c:pt>
                <c:pt idx="295">
                  <c:v>9.9999997598176297E-3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A8D-4018-BEC5-D6E3528CE95A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1273K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Sheet1!$C$5:$C$300</c:f>
              <c:numCache>
                <c:formatCode>General</c:formatCode>
                <c:ptCount val="296"/>
                <c:pt idx="0" formatCode="0.00E+0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</c:numCache>
            </c:numRef>
          </c:xVal>
          <c:yVal>
            <c:numRef>
              <c:f>Sheet1!$D$5:$D$300</c:f>
              <c:numCache>
                <c:formatCode>0.0000000.E+00</c:formatCode>
                <c:ptCount val="296"/>
                <c:pt idx="0">
                  <c:v>5.0000000745057997E-2</c:v>
                </c:pt>
                <c:pt idx="1">
                  <c:v>4.8391075555846999E-2</c:v>
                </c:pt>
                <c:pt idx="2">
                  <c:v>4.6786239117205003E-2</c:v>
                </c:pt>
                <c:pt idx="3">
                  <c:v>4.5189549009168398E-2</c:v>
                </c:pt>
                <c:pt idx="4">
                  <c:v>4.3605000866733898E-2</c:v>
                </c:pt>
                <c:pt idx="5">
                  <c:v>4.2036498390361499E-2</c:v>
                </c:pt>
                <c:pt idx="6">
                  <c:v>4.0487824516541801E-2</c:v>
                </c:pt>
                <c:pt idx="7">
                  <c:v>3.8962614102992801E-2</c:v>
                </c:pt>
                <c:pt idx="8">
                  <c:v>3.7464328456458702E-2</c:v>
                </c:pt>
                <c:pt idx="9">
                  <c:v>3.5996231998991803E-2</c:v>
                </c:pt>
                <c:pt idx="10">
                  <c:v>3.4561371331727701E-2</c:v>
                </c:pt>
                <c:pt idx="11">
                  <c:v>3.3162556914324501E-2</c:v>
                </c:pt>
                <c:pt idx="12">
                  <c:v>3.1802347534334197E-2</c:v>
                </c:pt>
                <c:pt idx="13">
                  <c:v>3.0483037694736599E-2</c:v>
                </c:pt>
                <c:pt idx="14">
                  <c:v>2.9206648000687601E-2</c:v>
                </c:pt>
                <c:pt idx="15">
                  <c:v>2.7974918579176399E-2</c:v>
                </c:pt>
                <c:pt idx="16">
                  <c:v>2.67893055187052E-2</c:v>
                </c:pt>
                <c:pt idx="17">
                  <c:v>2.5650980271223599E-2</c:v>
                </c:pt>
                <c:pt idx="18">
                  <c:v>2.45608319161888E-2</c:v>
                </c:pt>
                <c:pt idx="19">
                  <c:v>2.35194721475603E-2</c:v>
                </c:pt>
                <c:pt idx="20">
                  <c:v>2.2527242809414399E-2</c:v>
                </c:pt>
                <c:pt idx="21">
                  <c:v>2.15842257752305E-2</c:v>
                </c:pt>
                <c:pt idx="22">
                  <c:v>2.0690254940168601E-2</c:v>
                </c:pt>
                <c:pt idx="23">
                  <c:v>1.98449300751295E-2</c:v>
                </c:pt>
                <c:pt idx="24">
                  <c:v>1.9047632276205598E-2</c:v>
                </c:pt>
                <c:pt idx="25">
                  <c:v>1.8297540733353702E-2</c:v>
                </c:pt>
                <c:pt idx="26">
                  <c:v>1.7593650537632E-2</c:v>
                </c:pt>
                <c:pt idx="27">
                  <c:v>1.6934791246968901E-2</c:v>
                </c:pt>
                <c:pt idx="28">
                  <c:v>1.6319645935848299E-2</c:v>
                </c:pt>
                <c:pt idx="29">
                  <c:v>1.5746770464120499E-2</c:v>
                </c:pt>
                <c:pt idx="30">
                  <c:v>1.52146127139137E-2</c:v>
                </c:pt>
                <c:pt idx="31">
                  <c:v>1.4721531560802499E-2</c:v>
                </c:pt>
                <c:pt idx="32">
                  <c:v>1.4265815365422201E-2</c:v>
                </c:pt>
                <c:pt idx="33">
                  <c:v>1.3845699794011601E-2</c:v>
                </c:pt>
                <c:pt idx="34">
                  <c:v>1.34593848003227E-2</c:v>
                </c:pt>
                <c:pt idx="35">
                  <c:v>1.31050506263678E-2</c:v>
                </c:pt>
                <c:pt idx="36">
                  <c:v>1.2780872705000701E-2</c:v>
                </c:pt>
                <c:pt idx="37">
                  <c:v>1.24850353728258E-2</c:v>
                </c:pt>
                <c:pt idx="38">
                  <c:v>1.22157443268917E-2</c:v>
                </c:pt>
                <c:pt idx="39">
                  <c:v>1.1971237782617499E-2</c:v>
                </c:pt>
                <c:pt idx="40">
                  <c:v>1.1749796313037899E-2</c:v>
                </c:pt>
                <c:pt idx="41">
                  <c:v>1.1549751370415501E-2</c:v>
                </c:pt>
                <c:pt idx="42">
                  <c:v>1.1369492510296699E-2</c:v>
                </c:pt>
                <c:pt idx="43">
                  <c:v>1.1207473355002599E-2</c:v>
                </c:pt>
                <c:pt idx="44">
                  <c:v>1.1062216348204699E-2</c:v>
                </c:pt>
                <c:pt idx="45">
                  <c:v>1.0932316364588E-2</c:v>
                </c:pt>
                <c:pt idx="46">
                  <c:v>1.0816443248637401E-2</c:v>
                </c:pt>
                <c:pt idx="47">
                  <c:v>1.0713343364328999E-2</c:v>
                </c:pt>
                <c:pt idx="48">
                  <c:v>1.06218402430761E-2</c:v>
                </c:pt>
                <c:pt idx="49">
                  <c:v>1.0540834420769699E-2</c:v>
                </c:pt>
                <c:pt idx="50">
                  <c:v>1.0469302556342E-2</c:v>
                </c:pt>
                <c:pt idx="51">
                  <c:v>1.04062959241392E-2</c:v>
                </c:pt>
                <c:pt idx="52">
                  <c:v>1.03509383707138E-2</c:v>
                </c:pt>
                <c:pt idx="53">
                  <c:v>1.0302423823650601E-2</c:v>
                </c:pt>
                <c:pt idx="54">
                  <c:v>1.02600134359268E-2</c:v>
                </c:pt>
                <c:pt idx="55">
                  <c:v>1.02230324442952E-2</c:v>
                </c:pt>
                <c:pt idx="56">
                  <c:v>1.0190866814465901E-2</c:v>
                </c:pt>
                <c:pt idx="57">
                  <c:v>1.01629597396424E-2</c:v>
                </c:pt>
                <c:pt idx="58">
                  <c:v>1.0138808052426699E-2</c:v>
                </c:pt>
                <c:pt idx="59">
                  <c:v>1.0117958603397099E-2</c:v>
                </c:pt>
                <c:pt idx="60">
                  <c:v>1.0100004652938701E-2</c:v>
                </c:pt>
                <c:pt idx="61">
                  <c:v>1.00845823162899E-2</c:v>
                </c:pt>
                <c:pt idx="62">
                  <c:v>1.0071367095361401E-2</c:v>
                </c:pt>
                <c:pt idx="63">
                  <c:v>1.00600705247845E-2</c:v>
                </c:pt>
                <c:pt idx="64">
                  <c:v>1.0050436953904099E-2</c:v>
                </c:pt>
                <c:pt idx="65">
                  <c:v>1.00422404811173E-2</c:v>
                </c:pt>
                <c:pt idx="66">
                  <c:v>1.00352820520872E-2</c:v>
                </c:pt>
                <c:pt idx="67">
                  <c:v>1.00293867289572E-2</c:v>
                </c:pt>
                <c:pt idx="68">
                  <c:v>1.0024401133764399E-2</c:v>
                </c:pt>
                <c:pt idx="69">
                  <c:v>1.00201910657832E-2</c:v>
                </c:pt>
                <c:pt idx="70">
                  <c:v>1.0016639289512101E-2</c:v>
                </c:pt>
                <c:pt idx="71">
                  <c:v>1.0013643487425899E-2</c:v>
                </c:pt>
                <c:pt idx="72">
                  <c:v>1.00111143694138E-2</c:v>
                </c:pt>
                <c:pt idx="73">
                  <c:v>1.0008973928986401E-2</c:v>
                </c:pt>
                <c:pt idx="74">
                  <c:v>1.00071538348159E-2</c:v>
                </c:pt>
                <c:pt idx="75">
                  <c:v>1.0005593944945001E-2</c:v>
                </c:pt>
                <c:pt idx="76">
                  <c:v>1.00042409300161E-2</c:v>
                </c:pt>
                <c:pt idx="77">
                  <c:v>1.00030469911005E-2</c:v>
                </c:pt>
                <c:pt idx="78">
                  <c:v>1.0001968657115799E-2</c:v>
                </c:pt>
                <c:pt idx="79">
                  <c:v>1.00009656463742E-2</c:v>
                </c:pt>
                <c:pt idx="80">
                  <c:v>9.9999997764825804E-3</c:v>
                </c:pt>
                <c:pt idx="81">
                  <c:v>9.9999997764825804E-3</c:v>
                </c:pt>
                <c:pt idx="82">
                  <c:v>9.9999997764825804E-3</c:v>
                </c:pt>
                <c:pt idx="83">
                  <c:v>9.9999997764825804E-3</c:v>
                </c:pt>
                <c:pt idx="84">
                  <c:v>9.9999997764825804E-3</c:v>
                </c:pt>
                <c:pt idx="85">
                  <c:v>9.9999997764825804E-3</c:v>
                </c:pt>
                <c:pt idx="86">
                  <c:v>9.9999997764825804E-3</c:v>
                </c:pt>
                <c:pt idx="87">
                  <c:v>9.9999997764825804E-3</c:v>
                </c:pt>
                <c:pt idx="88">
                  <c:v>9.9999997764825804E-3</c:v>
                </c:pt>
                <c:pt idx="89">
                  <c:v>9.9999997764825804E-3</c:v>
                </c:pt>
                <c:pt idx="90">
                  <c:v>9.9999997764825804E-3</c:v>
                </c:pt>
                <c:pt idx="91">
                  <c:v>9.9999997764825804E-3</c:v>
                </c:pt>
                <c:pt idx="92">
                  <c:v>9.9999997764825804E-3</c:v>
                </c:pt>
                <c:pt idx="93">
                  <c:v>9.9999997764825804E-3</c:v>
                </c:pt>
                <c:pt idx="94">
                  <c:v>9.9999997764825804E-3</c:v>
                </c:pt>
                <c:pt idx="95">
                  <c:v>9.9999997764825804E-3</c:v>
                </c:pt>
                <c:pt idx="96">
                  <c:v>9.9999997764825804E-3</c:v>
                </c:pt>
                <c:pt idx="97">
                  <c:v>9.9999997764825804E-3</c:v>
                </c:pt>
                <c:pt idx="98">
                  <c:v>9.9999997764825804E-3</c:v>
                </c:pt>
                <c:pt idx="99">
                  <c:v>9.9999997764825804E-3</c:v>
                </c:pt>
                <c:pt idx="100">
                  <c:v>9.9999997764825804E-3</c:v>
                </c:pt>
                <c:pt idx="101">
                  <c:v>9.9999997764825804E-3</c:v>
                </c:pt>
                <c:pt idx="102">
                  <c:v>9.9999997764825804E-3</c:v>
                </c:pt>
                <c:pt idx="103">
                  <c:v>9.9999997764825804E-3</c:v>
                </c:pt>
                <c:pt idx="104">
                  <c:v>9.9999997764825804E-3</c:v>
                </c:pt>
                <c:pt idx="105">
                  <c:v>9.9999997764825804E-3</c:v>
                </c:pt>
                <c:pt idx="106">
                  <c:v>9.9999997764825804E-3</c:v>
                </c:pt>
                <c:pt idx="107">
                  <c:v>9.9999997764825804E-3</c:v>
                </c:pt>
                <c:pt idx="108">
                  <c:v>9.9999997764825804E-3</c:v>
                </c:pt>
                <c:pt idx="109">
                  <c:v>9.9999997764825804E-3</c:v>
                </c:pt>
                <c:pt idx="110">
                  <c:v>9.9999997764825804E-3</c:v>
                </c:pt>
                <c:pt idx="111">
                  <c:v>9.9999997764825804E-3</c:v>
                </c:pt>
                <c:pt idx="112">
                  <c:v>9.9999997764825804E-3</c:v>
                </c:pt>
                <c:pt idx="113">
                  <c:v>9.9999997764825804E-3</c:v>
                </c:pt>
                <c:pt idx="114">
                  <c:v>9.9999997764825804E-3</c:v>
                </c:pt>
                <c:pt idx="115">
                  <c:v>9.9999997764825804E-3</c:v>
                </c:pt>
                <c:pt idx="116">
                  <c:v>9.9999997764825804E-3</c:v>
                </c:pt>
                <c:pt idx="117">
                  <c:v>9.9999997764825804E-3</c:v>
                </c:pt>
                <c:pt idx="118">
                  <c:v>9.9999997764825804E-3</c:v>
                </c:pt>
                <c:pt idx="119">
                  <c:v>9.9999997764825804E-3</c:v>
                </c:pt>
                <c:pt idx="120">
                  <c:v>9.9999997764825804E-3</c:v>
                </c:pt>
                <c:pt idx="121">
                  <c:v>9.9999997764825804E-3</c:v>
                </c:pt>
                <c:pt idx="122">
                  <c:v>9.9999997764825804E-3</c:v>
                </c:pt>
                <c:pt idx="123">
                  <c:v>9.9999997764825804E-3</c:v>
                </c:pt>
                <c:pt idx="124">
                  <c:v>9.9999997764825804E-3</c:v>
                </c:pt>
                <c:pt idx="125">
                  <c:v>9.9999997764825804E-3</c:v>
                </c:pt>
                <c:pt idx="126">
                  <c:v>9.9999997764825804E-3</c:v>
                </c:pt>
                <c:pt idx="127">
                  <c:v>9.9999997764825804E-3</c:v>
                </c:pt>
                <c:pt idx="128">
                  <c:v>9.9999997764825804E-3</c:v>
                </c:pt>
                <c:pt idx="129">
                  <c:v>9.9999997764825804E-3</c:v>
                </c:pt>
                <c:pt idx="130">
                  <c:v>9.9999997764825804E-3</c:v>
                </c:pt>
                <c:pt idx="131">
                  <c:v>9.9999997764825804E-3</c:v>
                </c:pt>
                <c:pt idx="132">
                  <c:v>9.9999997764825804E-3</c:v>
                </c:pt>
                <c:pt idx="133">
                  <c:v>9.9999997764825804E-3</c:v>
                </c:pt>
                <c:pt idx="134">
                  <c:v>9.9999997764825804E-3</c:v>
                </c:pt>
                <c:pt idx="135">
                  <c:v>9.9999997764825804E-3</c:v>
                </c:pt>
                <c:pt idx="136">
                  <c:v>9.9999997764825804E-3</c:v>
                </c:pt>
                <c:pt idx="137">
                  <c:v>9.9999997764825804E-3</c:v>
                </c:pt>
                <c:pt idx="138">
                  <c:v>9.9999997764825804E-3</c:v>
                </c:pt>
                <c:pt idx="139">
                  <c:v>9.9999997764825804E-3</c:v>
                </c:pt>
                <c:pt idx="140">
                  <c:v>9.9999997764825804E-3</c:v>
                </c:pt>
                <c:pt idx="141">
                  <c:v>9.9999997764825804E-3</c:v>
                </c:pt>
                <c:pt idx="142">
                  <c:v>9.9999997764825804E-3</c:v>
                </c:pt>
                <c:pt idx="143">
                  <c:v>9.9999997764825804E-3</c:v>
                </c:pt>
                <c:pt idx="144">
                  <c:v>9.9999997764825804E-3</c:v>
                </c:pt>
                <c:pt idx="145">
                  <c:v>9.9999997764825804E-3</c:v>
                </c:pt>
                <c:pt idx="146">
                  <c:v>9.9999997764825804E-3</c:v>
                </c:pt>
                <c:pt idx="147">
                  <c:v>9.9999997764825804E-3</c:v>
                </c:pt>
                <c:pt idx="148">
                  <c:v>9.9999997764825804E-3</c:v>
                </c:pt>
                <c:pt idx="149">
                  <c:v>9.9999997764825804E-3</c:v>
                </c:pt>
                <c:pt idx="150">
                  <c:v>9.9999997764825804E-3</c:v>
                </c:pt>
                <c:pt idx="151">
                  <c:v>9.9999997764825804E-3</c:v>
                </c:pt>
                <c:pt idx="152">
                  <c:v>9.9999997764825804E-3</c:v>
                </c:pt>
                <c:pt idx="153">
                  <c:v>9.9999997764825804E-3</c:v>
                </c:pt>
                <c:pt idx="154">
                  <c:v>9.9999997764825804E-3</c:v>
                </c:pt>
                <c:pt idx="155">
                  <c:v>9.9999997764825804E-3</c:v>
                </c:pt>
                <c:pt idx="156">
                  <c:v>9.9999997764825804E-3</c:v>
                </c:pt>
                <c:pt idx="157">
                  <c:v>9.9999997764825804E-3</c:v>
                </c:pt>
                <c:pt idx="158">
                  <c:v>9.9999997764825804E-3</c:v>
                </c:pt>
                <c:pt idx="159">
                  <c:v>9.9999997764825804E-3</c:v>
                </c:pt>
                <c:pt idx="160">
                  <c:v>9.9999997764825804E-3</c:v>
                </c:pt>
                <c:pt idx="161">
                  <c:v>9.9999997764825804E-3</c:v>
                </c:pt>
                <c:pt idx="162">
                  <c:v>9.9999997764825804E-3</c:v>
                </c:pt>
                <c:pt idx="163">
                  <c:v>9.9999997764825804E-3</c:v>
                </c:pt>
                <c:pt idx="164">
                  <c:v>9.9999997764825804E-3</c:v>
                </c:pt>
                <c:pt idx="165">
                  <c:v>9.9999997764825804E-3</c:v>
                </c:pt>
                <c:pt idx="166">
                  <c:v>9.9999997764825804E-3</c:v>
                </c:pt>
                <c:pt idx="167">
                  <c:v>9.9999997764825804E-3</c:v>
                </c:pt>
                <c:pt idx="168">
                  <c:v>9.9999997764825804E-3</c:v>
                </c:pt>
                <c:pt idx="169">
                  <c:v>9.9999997764825804E-3</c:v>
                </c:pt>
                <c:pt idx="170">
                  <c:v>9.9999997764825804E-3</c:v>
                </c:pt>
                <c:pt idx="171">
                  <c:v>9.9999997764825804E-3</c:v>
                </c:pt>
                <c:pt idx="172">
                  <c:v>9.9999997764825804E-3</c:v>
                </c:pt>
                <c:pt idx="173">
                  <c:v>9.9999997764825804E-3</c:v>
                </c:pt>
                <c:pt idx="174">
                  <c:v>9.9999997764825804E-3</c:v>
                </c:pt>
                <c:pt idx="175">
                  <c:v>9.9999997764825804E-3</c:v>
                </c:pt>
                <c:pt idx="176">
                  <c:v>9.9999997764825804E-3</c:v>
                </c:pt>
                <c:pt idx="177">
                  <c:v>9.9999997764825804E-3</c:v>
                </c:pt>
                <c:pt idx="178">
                  <c:v>9.9999997764825804E-3</c:v>
                </c:pt>
                <c:pt idx="179">
                  <c:v>9.9999997764825804E-3</c:v>
                </c:pt>
                <c:pt idx="180">
                  <c:v>9.9999997764825804E-3</c:v>
                </c:pt>
                <c:pt idx="181">
                  <c:v>9.9999997764825804E-3</c:v>
                </c:pt>
                <c:pt idx="182">
                  <c:v>9.9999997764825804E-3</c:v>
                </c:pt>
                <c:pt idx="183">
                  <c:v>9.9999997764825804E-3</c:v>
                </c:pt>
                <c:pt idx="184">
                  <c:v>9.9999997764825804E-3</c:v>
                </c:pt>
                <c:pt idx="185">
                  <c:v>9.9999997764825804E-3</c:v>
                </c:pt>
                <c:pt idx="186">
                  <c:v>9.9999997764825804E-3</c:v>
                </c:pt>
                <c:pt idx="187">
                  <c:v>9.9999997764825804E-3</c:v>
                </c:pt>
                <c:pt idx="188">
                  <c:v>9.9999997764825804E-3</c:v>
                </c:pt>
                <c:pt idx="189">
                  <c:v>9.9999997764825804E-3</c:v>
                </c:pt>
                <c:pt idx="190">
                  <c:v>9.9999997764825804E-3</c:v>
                </c:pt>
                <c:pt idx="191">
                  <c:v>9.9999997764825804E-3</c:v>
                </c:pt>
                <c:pt idx="192">
                  <c:v>9.9999997764825804E-3</c:v>
                </c:pt>
                <c:pt idx="193">
                  <c:v>9.9999997764825804E-3</c:v>
                </c:pt>
                <c:pt idx="194">
                  <c:v>9.9999997764825804E-3</c:v>
                </c:pt>
                <c:pt idx="195">
                  <c:v>9.9999997764825804E-3</c:v>
                </c:pt>
                <c:pt idx="196">
                  <c:v>9.9999997764825804E-3</c:v>
                </c:pt>
                <c:pt idx="197">
                  <c:v>9.9999997764825804E-3</c:v>
                </c:pt>
                <c:pt idx="198">
                  <c:v>9.9999997764825804E-3</c:v>
                </c:pt>
                <c:pt idx="199">
                  <c:v>9.9999997764825804E-3</c:v>
                </c:pt>
                <c:pt idx="200">
                  <c:v>9.9999997764825804E-3</c:v>
                </c:pt>
                <c:pt idx="201">
                  <c:v>9.9999997764825804E-3</c:v>
                </c:pt>
                <c:pt idx="202">
                  <c:v>9.9999997764825804E-3</c:v>
                </c:pt>
                <c:pt idx="203">
                  <c:v>9.9999997764825804E-3</c:v>
                </c:pt>
                <c:pt idx="204">
                  <c:v>9.9999997764825804E-3</c:v>
                </c:pt>
                <c:pt idx="205">
                  <c:v>9.9999997764825804E-3</c:v>
                </c:pt>
                <c:pt idx="206">
                  <c:v>9.9999997764825804E-3</c:v>
                </c:pt>
                <c:pt idx="207">
                  <c:v>9.9999997764825804E-3</c:v>
                </c:pt>
                <c:pt idx="208">
                  <c:v>9.9999997764825804E-3</c:v>
                </c:pt>
                <c:pt idx="209">
                  <c:v>9.9999997764825804E-3</c:v>
                </c:pt>
                <c:pt idx="210">
                  <c:v>9.9999997764825804E-3</c:v>
                </c:pt>
                <c:pt idx="211">
                  <c:v>9.9999997764825804E-3</c:v>
                </c:pt>
                <c:pt idx="212">
                  <c:v>9.9999997764825804E-3</c:v>
                </c:pt>
                <c:pt idx="213">
                  <c:v>9.9999997764825804E-3</c:v>
                </c:pt>
                <c:pt idx="214">
                  <c:v>9.9999997764825804E-3</c:v>
                </c:pt>
                <c:pt idx="215">
                  <c:v>9.9999997764825804E-3</c:v>
                </c:pt>
                <c:pt idx="216">
                  <c:v>9.9999997764825804E-3</c:v>
                </c:pt>
                <c:pt idx="217">
                  <c:v>9.9999997764825804E-3</c:v>
                </c:pt>
                <c:pt idx="218">
                  <c:v>9.9999997764825804E-3</c:v>
                </c:pt>
                <c:pt idx="219">
                  <c:v>9.9999997764825804E-3</c:v>
                </c:pt>
                <c:pt idx="220">
                  <c:v>9.9999997764825804E-3</c:v>
                </c:pt>
                <c:pt idx="221">
                  <c:v>9.9999997764825804E-3</c:v>
                </c:pt>
                <c:pt idx="222">
                  <c:v>9.9999997764825804E-3</c:v>
                </c:pt>
                <c:pt idx="223">
                  <c:v>9.9999997764825804E-3</c:v>
                </c:pt>
                <c:pt idx="224">
                  <c:v>9.9999997764825804E-3</c:v>
                </c:pt>
                <c:pt idx="225">
                  <c:v>9.9999997764825804E-3</c:v>
                </c:pt>
                <c:pt idx="226">
                  <c:v>9.9999997764825804E-3</c:v>
                </c:pt>
                <c:pt idx="227">
                  <c:v>9.9999997764825804E-3</c:v>
                </c:pt>
                <c:pt idx="228">
                  <c:v>9.9999997764825804E-3</c:v>
                </c:pt>
                <c:pt idx="229">
                  <c:v>9.9999997764825804E-3</c:v>
                </c:pt>
                <c:pt idx="230">
                  <c:v>9.9999997764825804E-3</c:v>
                </c:pt>
                <c:pt idx="231">
                  <c:v>9.9999997764825804E-3</c:v>
                </c:pt>
                <c:pt idx="232">
                  <c:v>9.9999997764825804E-3</c:v>
                </c:pt>
                <c:pt idx="233">
                  <c:v>9.9999997764825804E-3</c:v>
                </c:pt>
                <c:pt idx="234">
                  <c:v>9.9999997764825804E-3</c:v>
                </c:pt>
                <c:pt idx="235">
                  <c:v>9.9999997764825804E-3</c:v>
                </c:pt>
                <c:pt idx="236">
                  <c:v>9.9999997764825804E-3</c:v>
                </c:pt>
                <c:pt idx="237">
                  <c:v>9.9999997764825804E-3</c:v>
                </c:pt>
                <c:pt idx="238">
                  <c:v>9.9999997764825804E-3</c:v>
                </c:pt>
                <c:pt idx="239">
                  <c:v>9.9999997764825804E-3</c:v>
                </c:pt>
                <c:pt idx="240">
                  <c:v>9.9999997764825804E-3</c:v>
                </c:pt>
                <c:pt idx="241">
                  <c:v>9.9999997764825804E-3</c:v>
                </c:pt>
                <c:pt idx="242">
                  <c:v>9.9999997764825804E-3</c:v>
                </c:pt>
                <c:pt idx="243">
                  <c:v>9.9999997764825804E-3</c:v>
                </c:pt>
                <c:pt idx="244">
                  <c:v>9.9999997764825804E-3</c:v>
                </c:pt>
                <c:pt idx="245">
                  <c:v>9.9999997764825804E-3</c:v>
                </c:pt>
                <c:pt idx="246">
                  <c:v>9.9999997764825804E-3</c:v>
                </c:pt>
                <c:pt idx="247">
                  <c:v>9.9999997764825804E-3</c:v>
                </c:pt>
                <c:pt idx="248">
                  <c:v>9.9999997764825804E-3</c:v>
                </c:pt>
                <c:pt idx="249">
                  <c:v>9.9999997764825804E-3</c:v>
                </c:pt>
                <c:pt idx="250">
                  <c:v>9.9999997764825804E-3</c:v>
                </c:pt>
                <c:pt idx="251">
                  <c:v>9.9999997764825804E-3</c:v>
                </c:pt>
                <c:pt idx="252">
                  <c:v>9.9999997764825804E-3</c:v>
                </c:pt>
                <c:pt idx="253">
                  <c:v>9.9999997764825804E-3</c:v>
                </c:pt>
                <c:pt idx="254">
                  <c:v>9.9999997764825804E-3</c:v>
                </c:pt>
                <c:pt idx="255">
                  <c:v>9.9999997764825804E-3</c:v>
                </c:pt>
                <c:pt idx="256">
                  <c:v>9.9999997764825804E-3</c:v>
                </c:pt>
                <c:pt idx="257">
                  <c:v>9.9999997764825804E-3</c:v>
                </c:pt>
                <c:pt idx="258">
                  <c:v>9.9999997764825804E-3</c:v>
                </c:pt>
                <c:pt idx="259">
                  <c:v>9.9999997764825804E-3</c:v>
                </c:pt>
                <c:pt idx="260">
                  <c:v>9.9999997764825804E-3</c:v>
                </c:pt>
                <c:pt idx="261">
                  <c:v>9.9999997764825804E-3</c:v>
                </c:pt>
                <c:pt idx="262">
                  <c:v>9.9999997764825804E-3</c:v>
                </c:pt>
                <c:pt idx="263">
                  <c:v>9.9999997764825804E-3</c:v>
                </c:pt>
                <c:pt idx="264">
                  <c:v>9.9999997764825804E-3</c:v>
                </c:pt>
                <c:pt idx="265">
                  <c:v>9.9999997764825804E-3</c:v>
                </c:pt>
                <c:pt idx="266">
                  <c:v>9.9999997764825804E-3</c:v>
                </c:pt>
                <c:pt idx="267">
                  <c:v>9.9999997764825804E-3</c:v>
                </c:pt>
                <c:pt idx="268">
                  <c:v>9.9999997764825804E-3</c:v>
                </c:pt>
                <c:pt idx="269">
                  <c:v>9.9999997764825804E-3</c:v>
                </c:pt>
                <c:pt idx="270">
                  <c:v>9.9999997764825804E-3</c:v>
                </c:pt>
                <c:pt idx="271">
                  <c:v>9.9999997764825804E-3</c:v>
                </c:pt>
                <c:pt idx="272">
                  <c:v>9.9999997764825804E-3</c:v>
                </c:pt>
                <c:pt idx="273">
                  <c:v>9.9999997764825804E-3</c:v>
                </c:pt>
                <c:pt idx="274">
                  <c:v>9.9999997764825804E-3</c:v>
                </c:pt>
                <c:pt idx="275">
                  <c:v>9.9999997764825804E-3</c:v>
                </c:pt>
                <c:pt idx="276">
                  <c:v>9.9999997764825804E-3</c:v>
                </c:pt>
                <c:pt idx="277">
                  <c:v>9.9999997764825804E-3</c:v>
                </c:pt>
                <c:pt idx="278">
                  <c:v>9.9999997764825804E-3</c:v>
                </c:pt>
                <c:pt idx="279">
                  <c:v>9.9999997764825804E-3</c:v>
                </c:pt>
                <c:pt idx="280">
                  <c:v>9.9999997764825804E-3</c:v>
                </c:pt>
                <c:pt idx="281">
                  <c:v>9.9999997764825804E-3</c:v>
                </c:pt>
                <c:pt idx="282">
                  <c:v>9.9999997764825804E-3</c:v>
                </c:pt>
                <c:pt idx="283">
                  <c:v>9.9999997764825804E-3</c:v>
                </c:pt>
                <c:pt idx="284">
                  <c:v>9.9999997764825804E-3</c:v>
                </c:pt>
                <c:pt idx="285">
                  <c:v>9.9999997764825804E-3</c:v>
                </c:pt>
                <c:pt idx="286">
                  <c:v>9.9999997764825804E-3</c:v>
                </c:pt>
                <c:pt idx="287">
                  <c:v>9.9999997764825804E-3</c:v>
                </c:pt>
                <c:pt idx="288">
                  <c:v>9.9999997764825804E-3</c:v>
                </c:pt>
                <c:pt idx="289">
                  <c:v>9.9999997764825804E-3</c:v>
                </c:pt>
                <c:pt idx="290">
                  <c:v>9.9999997764825804E-3</c:v>
                </c:pt>
                <c:pt idx="291">
                  <c:v>9.9999997764825804E-3</c:v>
                </c:pt>
                <c:pt idx="292">
                  <c:v>9.9999997764825804E-3</c:v>
                </c:pt>
                <c:pt idx="293">
                  <c:v>9.9999997764825804E-3</c:v>
                </c:pt>
                <c:pt idx="294">
                  <c:v>9.9999997764825804E-3</c:v>
                </c:pt>
                <c:pt idx="295">
                  <c:v>9.9999997764825804E-3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A8D-4018-BEC5-D6E3528CE95A}"/>
            </c:ext>
          </c:extLst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1373K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Sheet1!$E$5:$E$300</c:f>
              <c:numCache>
                <c:formatCode>General</c:formatCode>
                <c:ptCount val="296"/>
                <c:pt idx="0" formatCode="0.00E+0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</c:numCache>
            </c:numRef>
          </c:xVal>
          <c:yVal>
            <c:numRef>
              <c:f>Sheet1!$F$5:$F$300</c:f>
              <c:numCache>
                <c:formatCode>0.0000000.E+00</c:formatCode>
                <c:ptCount val="296"/>
                <c:pt idx="0">
                  <c:v>5.0000000745057997E-2</c:v>
                </c:pt>
                <c:pt idx="1">
                  <c:v>4.9031963023450101E-2</c:v>
                </c:pt>
                <c:pt idx="2">
                  <c:v>4.8064815876499099E-2</c:v>
                </c:pt>
                <c:pt idx="3">
                  <c:v>4.7099447420953497E-2</c:v>
                </c:pt>
                <c:pt idx="4">
                  <c:v>4.61367408690493E-2</c:v>
                </c:pt>
                <c:pt idx="5">
                  <c:v>4.5177572104444903E-2</c:v>
                </c:pt>
                <c:pt idx="6">
                  <c:v>4.4222807291779E-2</c:v>
                </c:pt>
                <c:pt idx="7">
                  <c:v>4.3273300530725603E-2</c:v>
                </c:pt>
                <c:pt idx="8">
                  <c:v>4.2329891565131297E-2</c:v>
                </c:pt>
                <c:pt idx="9">
                  <c:v>4.1393403557467102E-2</c:v>
                </c:pt>
                <c:pt idx="10">
                  <c:v>4.0464640938415397E-2</c:v>
                </c:pt>
                <c:pt idx="11">
                  <c:v>3.9544387340930701E-2</c:v>
                </c:pt>
                <c:pt idx="12">
                  <c:v>3.86334036275831E-2</c:v>
                </c:pt>
                <c:pt idx="13">
                  <c:v>3.7732426019405199E-2</c:v>
                </c:pt>
                <c:pt idx="14">
                  <c:v>3.6842164333832798E-2</c:v>
                </c:pt>
                <c:pt idx="15">
                  <c:v>3.5963300338649799E-2</c:v>
                </c:pt>
                <c:pt idx="16">
                  <c:v>3.5096486228137803E-2</c:v>
                </c:pt>
                <c:pt idx="17">
                  <c:v>3.4242343226884998E-2</c:v>
                </c:pt>
                <c:pt idx="18">
                  <c:v>3.3401460325937701E-2</c:v>
                </c:pt>
                <c:pt idx="19">
                  <c:v>3.2574393155189098E-2</c:v>
                </c:pt>
                <c:pt idx="20">
                  <c:v>3.1761662995094898E-2</c:v>
                </c:pt>
                <c:pt idx="21">
                  <c:v>3.0963755929993501E-2</c:v>
                </c:pt>
                <c:pt idx="22">
                  <c:v>3.0181122144496801E-2</c:v>
                </c:pt>
                <c:pt idx="23">
                  <c:v>2.9414175363605501E-2</c:v>
                </c:pt>
                <c:pt idx="24">
                  <c:v>2.86632924364085E-2</c:v>
                </c:pt>
                <c:pt idx="25">
                  <c:v>2.79288130624375E-2</c:v>
                </c:pt>
                <c:pt idx="26">
                  <c:v>2.7211039658991801E-2</c:v>
                </c:pt>
                <c:pt idx="27">
                  <c:v>2.6510237367007701E-2</c:v>
                </c:pt>
                <c:pt idx="28">
                  <c:v>2.5826634192344801E-2</c:v>
                </c:pt>
                <c:pt idx="29">
                  <c:v>2.5160421278693199E-2</c:v>
                </c:pt>
                <c:pt idx="30">
                  <c:v>2.4511753307674199E-2</c:v>
                </c:pt>
                <c:pt idx="31">
                  <c:v>2.3880749021121399E-2</c:v>
                </c:pt>
                <c:pt idx="32">
                  <c:v>2.3267491859991E-2</c:v>
                </c:pt>
                <c:pt idx="33">
                  <c:v>2.2672030713856098E-2</c:v>
                </c:pt>
                <c:pt idx="34">
                  <c:v>2.2094380774503E-2</c:v>
                </c:pt>
                <c:pt idx="35">
                  <c:v>2.1534524486760201E-2</c:v>
                </c:pt>
                <c:pt idx="36">
                  <c:v>2.0992412589358501E-2</c:v>
                </c:pt>
                <c:pt idx="37">
                  <c:v>2.0467965238343402E-2</c:v>
                </c:pt>
                <c:pt idx="38">
                  <c:v>1.9961073205341701E-2</c:v>
                </c:pt>
                <c:pt idx="39">
                  <c:v>1.9471599142815401E-2</c:v>
                </c:pt>
                <c:pt idx="40">
                  <c:v>1.8999378908328E-2</c:v>
                </c:pt>
                <c:pt idx="41">
                  <c:v>1.8544222939786401E-2</c:v>
                </c:pt>
                <c:pt idx="42">
                  <c:v>1.8105917673623202E-2</c:v>
                </c:pt>
                <c:pt idx="43">
                  <c:v>1.7684226997921701E-2</c:v>
                </c:pt>
                <c:pt idx="44">
                  <c:v>1.7278893732586498E-2</c:v>
                </c:pt>
                <c:pt idx="45">
                  <c:v>1.6889641128798399E-2</c:v>
                </c:pt>
                <c:pt idx="46">
                  <c:v>1.65161743801766E-2</c:v>
                </c:pt>
                <c:pt idx="47">
                  <c:v>1.61581821382932E-2</c:v>
                </c:pt>
                <c:pt idx="48">
                  <c:v>1.5815338025446098E-2</c:v>
                </c:pt>
                <c:pt idx="49">
                  <c:v>1.5487302137889E-2</c:v>
                </c:pt>
                <c:pt idx="50">
                  <c:v>1.5173722533040101E-2</c:v>
                </c:pt>
                <c:pt idx="51">
                  <c:v>1.48742366945416E-2</c:v>
                </c:pt>
                <c:pt idx="52">
                  <c:v>1.4588472969414699E-2</c:v>
                </c:pt>
                <c:pt idx="53">
                  <c:v>1.43160519719436E-2</c:v>
                </c:pt>
                <c:pt idx="54">
                  <c:v>1.40565879493322E-2</c:v>
                </c:pt>
                <c:pt idx="55">
                  <c:v>1.38096901045915E-2</c:v>
                </c:pt>
                <c:pt idx="56">
                  <c:v>1.35749638725441E-2</c:v>
                </c:pt>
                <c:pt idx="57">
                  <c:v>1.33520121452609E-2</c:v>
                </c:pt>
                <c:pt idx="58">
                  <c:v>1.3140436443677701E-2</c:v>
                </c:pt>
                <c:pt idx="59">
                  <c:v>1.2939838032566899E-2</c:v>
                </c:pt>
                <c:pt idx="60">
                  <c:v>1.27498189764657E-2</c:v>
                </c:pt>
                <c:pt idx="61">
                  <c:v>1.2569983134576501E-2</c:v>
                </c:pt>
                <c:pt idx="62">
                  <c:v>1.2399937093060601E-2</c:v>
                </c:pt>
                <c:pt idx="63">
                  <c:v>1.2239291033540101E-2</c:v>
                </c:pt>
                <c:pt idx="64">
                  <c:v>1.2087659536998099E-2</c:v>
                </c:pt>
                <c:pt idx="65">
                  <c:v>1.1944662322628301E-2</c:v>
                </c:pt>
                <c:pt idx="66">
                  <c:v>1.1809924921526299E-2</c:v>
                </c:pt>
                <c:pt idx="67">
                  <c:v>1.1683079285434999E-2</c:v>
                </c:pt>
                <c:pt idx="68">
                  <c:v>1.1563764331057901E-2</c:v>
                </c:pt>
                <c:pt idx="69">
                  <c:v>1.14516264207284E-2</c:v>
                </c:pt>
                <c:pt idx="70">
                  <c:v>1.1346319780481199E-2</c:v>
                </c:pt>
                <c:pt idx="71">
                  <c:v>1.1247506856800499E-2</c:v>
                </c:pt>
                <c:pt idx="72">
                  <c:v>1.1154858613526801E-2</c:v>
                </c:pt>
                <c:pt idx="73">
                  <c:v>1.1068054770591701E-2</c:v>
                </c:pt>
                <c:pt idx="74">
                  <c:v>1.0986783986405201E-2</c:v>
                </c:pt>
                <c:pt idx="75">
                  <c:v>1.0910743985863201E-2</c:v>
                </c:pt>
                <c:pt idx="76">
                  <c:v>1.08396416360555E-2</c:v>
                </c:pt>
                <c:pt idx="77">
                  <c:v>1.0773192971849499E-2</c:v>
                </c:pt>
                <c:pt idx="78">
                  <c:v>1.07111231735985E-2</c:v>
                </c:pt>
                <c:pt idx="79">
                  <c:v>1.0653166499279E-2</c:v>
                </c:pt>
                <c:pt idx="80">
                  <c:v>1.0599066173395E-2</c:v>
                </c:pt>
                <c:pt idx="81">
                  <c:v>1.05485742350087E-2</c:v>
                </c:pt>
                <c:pt idx="82">
                  <c:v>1.0501451347260399E-2</c:v>
                </c:pt>
                <c:pt idx="83">
                  <c:v>1.0457466570727001E-2</c:v>
                </c:pt>
                <c:pt idx="84">
                  <c:v>1.04163971029506E-2</c:v>
                </c:pt>
                <c:pt idx="85">
                  <c:v>1.0378027986429001E-2</c:v>
                </c:pt>
                <c:pt idx="86">
                  <c:v>1.0342151787319599E-2</c:v>
                </c:pt>
                <c:pt idx="87">
                  <c:v>1.0308568247055099E-2</c:v>
                </c:pt>
                <c:pt idx="88">
                  <c:v>1.02770839090122E-2</c:v>
                </c:pt>
                <c:pt idx="89">
                  <c:v>1.0247511722310001E-2</c:v>
                </c:pt>
                <c:pt idx="90">
                  <c:v>1.0219670624749299E-2</c:v>
                </c:pt>
                <c:pt idx="91">
                  <c:v>1.01933851068359E-2</c:v>
                </c:pt>
                <c:pt idx="92">
                  <c:v>1.0168484758761601E-2</c:v>
                </c:pt>
                <c:pt idx="93">
                  <c:v>1.01448038021474E-2</c:v>
                </c:pt>
                <c:pt idx="94">
                  <c:v>1.012218060829E-2</c:v>
                </c:pt>
                <c:pt idx="95">
                  <c:v>1.01004572045858E-2</c:v>
                </c:pt>
                <c:pt idx="96">
                  <c:v>1.0079478770751899E-2</c:v>
                </c:pt>
                <c:pt idx="97">
                  <c:v>1.00590931264062E-2</c:v>
                </c:pt>
                <c:pt idx="98">
                  <c:v>1.0039150211524199E-2</c:v>
                </c:pt>
                <c:pt idx="99">
                  <c:v>1.00195015612469E-2</c:v>
                </c:pt>
                <c:pt idx="100">
                  <c:v>9.9999997764825804E-3</c:v>
                </c:pt>
                <c:pt idx="101">
                  <c:v>9.9999997764825804E-3</c:v>
                </c:pt>
                <c:pt idx="102">
                  <c:v>9.9999997764825804E-3</c:v>
                </c:pt>
                <c:pt idx="103">
                  <c:v>9.9999997764825804E-3</c:v>
                </c:pt>
                <c:pt idx="104">
                  <c:v>9.9999997764825804E-3</c:v>
                </c:pt>
                <c:pt idx="105">
                  <c:v>9.9999997764825804E-3</c:v>
                </c:pt>
                <c:pt idx="106">
                  <c:v>9.9999997764825804E-3</c:v>
                </c:pt>
                <c:pt idx="107">
                  <c:v>9.9999997764825804E-3</c:v>
                </c:pt>
                <c:pt idx="108">
                  <c:v>9.9999997764825804E-3</c:v>
                </c:pt>
                <c:pt idx="109">
                  <c:v>9.9999997764825804E-3</c:v>
                </c:pt>
                <c:pt idx="110">
                  <c:v>9.9999997764825804E-3</c:v>
                </c:pt>
                <c:pt idx="111">
                  <c:v>9.9999997764825804E-3</c:v>
                </c:pt>
                <c:pt idx="112">
                  <c:v>9.9999997764825804E-3</c:v>
                </c:pt>
                <c:pt idx="113">
                  <c:v>9.9999997764825804E-3</c:v>
                </c:pt>
                <c:pt idx="114">
                  <c:v>9.9999997764825804E-3</c:v>
                </c:pt>
                <c:pt idx="115">
                  <c:v>9.9999997764825804E-3</c:v>
                </c:pt>
                <c:pt idx="116">
                  <c:v>9.9999997764825804E-3</c:v>
                </c:pt>
                <c:pt idx="117">
                  <c:v>9.9999997764825804E-3</c:v>
                </c:pt>
                <c:pt idx="118">
                  <c:v>9.9999997764825804E-3</c:v>
                </c:pt>
                <c:pt idx="119">
                  <c:v>9.9999997764825804E-3</c:v>
                </c:pt>
                <c:pt idx="120">
                  <c:v>9.9999997764825804E-3</c:v>
                </c:pt>
                <c:pt idx="121">
                  <c:v>9.9999997764825804E-3</c:v>
                </c:pt>
                <c:pt idx="122">
                  <c:v>9.9999997764825804E-3</c:v>
                </c:pt>
                <c:pt idx="123">
                  <c:v>9.9999997764825804E-3</c:v>
                </c:pt>
                <c:pt idx="124">
                  <c:v>9.9999997764825804E-3</c:v>
                </c:pt>
                <c:pt idx="125">
                  <c:v>9.9999997764825804E-3</c:v>
                </c:pt>
                <c:pt idx="126">
                  <c:v>9.9999997764825804E-3</c:v>
                </c:pt>
                <c:pt idx="127">
                  <c:v>9.9999997764825804E-3</c:v>
                </c:pt>
                <c:pt idx="128">
                  <c:v>9.9999997764825804E-3</c:v>
                </c:pt>
                <c:pt idx="129">
                  <c:v>9.9999997764825804E-3</c:v>
                </c:pt>
                <c:pt idx="130">
                  <c:v>9.9999997764825804E-3</c:v>
                </c:pt>
                <c:pt idx="131">
                  <c:v>9.9999997764825804E-3</c:v>
                </c:pt>
                <c:pt idx="132">
                  <c:v>9.9999997764825804E-3</c:v>
                </c:pt>
                <c:pt idx="133">
                  <c:v>9.9999997764825804E-3</c:v>
                </c:pt>
                <c:pt idx="134">
                  <c:v>9.9999997764825804E-3</c:v>
                </c:pt>
                <c:pt idx="135">
                  <c:v>9.9999997764825804E-3</c:v>
                </c:pt>
                <c:pt idx="136">
                  <c:v>9.9999997764825804E-3</c:v>
                </c:pt>
                <c:pt idx="137">
                  <c:v>9.9999997764825804E-3</c:v>
                </c:pt>
                <c:pt idx="138">
                  <c:v>9.9999997764825804E-3</c:v>
                </c:pt>
                <c:pt idx="139">
                  <c:v>9.9999997764825804E-3</c:v>
                </c:pt>
                <c:pt idx="140">
                  <c:v>9.9999997764825804E-3</c:v>
                </c:pt>
                <c:pt idx="141">
                  <c:v>9.9999997764825804E-3</c:v>
                </c:pt>
                <c:pt idx="142">
                  <c:v>9.9999997764825804E-3</c:v>
                </c:pt>
                <c:pt idx="143">
                  <c:v>9.9999997764825804E-3</c:v>
                </c:pt>
                <c:pt idx="144">
                  <c:v>9.9999997764825804E-3</c:v>
                </c:pt>
                <c:pt idx="145">
                  <c:v>9.9999997764825804E-3</c:v>
                </c:pt>
                <c:pt idx="146">
                  <c:v>9.9999997764825804E-3</c:v>
                </c:pt>
                <c:pt idx="147">
                  <c:v>9.9999997764825804E-3</c:v>
                </c:pt>
                <c:pt idx="148">
                  <c:v>9.9999997764825804E-3</c:v>
                </c:pt>
                <c:pt idx="149">
                  <c:v>9.9999997764825804E-3</c:v>
                </c:pt>
                <c:pt idx="150">
                  <c:v>9.9999997764825804E-3</c:v>
                </c:pt>
                <c:pt idx="151">
                  <c:v>9.9999997764825804E-3</c:v>
                </c:pt>
                <c:pt idx="152">
                  <c:v>9.9999997764825804E-3</c:v>
                </c:pt>
                <c:pt idx="153">
                  <c:v>9.9999997764825804E-3</c:v>
                </c:pt>
                <c:pt idx="154">
                  <c:v>9.9999997764825804E-3</c:v>
                </c:pt>
                <c:pt idx="155">
                  <c:v>9.9999997764825804E-3</c:v>
                </c:pt>
                <c:pt idx="156">
                  <c:v>9.9999997764825804E-3</c:v>
                </c:pt>
                <c:pt idx="157">
                  <c:v>9.9999997764825804E-3</c:v>
                </c:pt>
                <c:pt idx="158">
                  <c:v>9.9999997764825804E-3</c:v>
                </c:pt>
                <c:pt idx="159">
                  <c:v>9.9999997764825804E-3</c:v>
                </c:pt>
                <c:pt idx="160">
                  <c:v>9.9999997764825804E-3</c:v>
                </c:pt>
                <c:pt idx="161">
                  <c:v>9.9999997764825804E-3</c:v>
                </c:pt>
                <c:pt idx="162">
                  <c:v>9.9999997764825804E-3</c:v>
                </c:pt>
                <c:pt idx="163">
                  <c:v>9.9999997764825804E-3</c:v>
                </c:pt>
                <c:pt idx="164">
                  <c:v>9.9999997764825804E-3</c:v>
                </c:pt>
                <c:pt idx="165">
                  <c:v>9.9999997764825804E-3</c:v>
                </c:pt>
                <c:pt idx="166">
                  <c:v>9.9999997764825804E-3</c:v>
                </c:pt>
                <c:pt idx="167">
                  <c:v>9.9999997764825804E-3</c:v>
                </c:pt>
                <c:pt idx="168">
                  <c:v>9.9999997764825804E-3</c:v>
                </c:pt>
                <c:pt idx="169">
                  <c:v>9.9999997764825804E-3</c:v>
                </c:pt>
                <c:pt idx="170">
                  <c:v>9.9999997764825804E-3</c:v>
                </c:pt>
                <c:pt idx="171">
                  <c:v>9.9999997764825804E-3</c:v>
                </c:pt>
                <c:pt idx="172">
                  <c:v>9.9999997764825804E-3</c:v>
                </c:pt>
                <c:pt idx="173">
                  <c:v>9.9999997764825804E-3</c:v>
                </c:pt>
                <c:pt idx="174">
                  <c:v>9.9999997764825804E-3</c:v>
                </c:pt>
                <c:pt idx="175">
                  <c:v>9.9999997764825804E-3</c:v>
                </c:pt>
                <c:pt idx="176">
                  <c:v>9.9999997764825804E-3</c:v>
                </c:pt>
                <c:pt idx="177">
                  <c:v>9.9999997764825804E-3</c:v>
                </c:pt>
                <c:pt idx="178">
                  <c:v>9.9999997764825804E-3</c:v>
                </c:pt>
                <c:pt idx="179">
                  <c:v>9.9999997764825804E-3</c:v>
                </c:pt>
                <c:pt idx="180">
                  <c:v>9.9999997764825804E-3</c:v>
                </c:pt>
                <c:pt idx="181">
                  <c:v>9.9999997764825804E-3</c:v>
                </c:pt>
                <c:pt idx="182">
                  <c:v>9.9999997764825804E-3</c:v>
                </c:pt>
                <c:pt idx="183">
                  <c:v>9.9999997764825804E-3</c:v>
                </c:pt>
                <c:pt idx="184">
                  <c:v>9.9999997764825804E-3</c:v>
                </c:pt>
                <c:pt idx="185">
                  <c:v>9.9999997764825804E-3</c:v>
                </c:pt>
                <c:pt idx="186">
                  <c:v>9.9999997764825804E-3</c:v>
                </c:pt>
                <c:pt idx="187">
                  <c:v>9.9999997764825804E-3</c:v>
                </c:pt>
                <c:pt idx="188">
                  <c:v>9.9999997764825804E-3</c:v>
                </c:pt>
                <c:pt idx="189">
                  <c:v>9.9999997764825804E-3</c:v>
                </c:pt>
                <c:pt idx="190">
                  <c:v>9.9999997764825804E-3</c:v>
                </c:pt>
                <c:pt idx="191">
                  <c:v>9.9999997764825804E-3</c:v>
                </c:pt>
                <c:pt idx="192">
                  <c:v>9.9999997764825804E-3</c:v>
                </c:pt>
                <c:pt idx="193">
                  <c:v>9.9999997764825804E-3</c:v>
                </c:pt>
                <c:pt idx="194">
                  <c:v>9.9999997764825804E-3</c:v>
                </c:pt>
                <c:pt idx="195">
                  <c:v>9.9999997764825804E-3</c:v>
                </c:pt>
                <c:pt idx="196">
                  <c:v>9.9999997764825804E-3</c:v>
                </c:pt>
                <c:pt idx="197">
                  <c:v>9.9999997764825804E-3</c:v>
                </c:pt>
                <c:pt idx="198">
                  <c:v>9.9999997764825804E-3</c:v>
                </c:pt>
                <c:pt idx="199">
                  <c:v>9.9999997764825804E-3</c:v>
                </c:pt>
                <c:pt idx="200">
                  <c:v>9.9999997764825804E-3</c:v>
                </c:pt>
                <c:pt idx="201">
                  <c:v>9.9999997764825804E-3</c:v>
                </c:pt>
                <c:pt idx="202">
                  <c:v>9.9999997764825804E-3</c:v>
                </c:pt>
                <c:pt idx="203">
                  <c:v>9.9999997764825804E-3</c:v>
                </c:pt>
                <c:pt idx="204">
                  <c:v>9.9999997764825804E-3</c:v>
                </c:pt>
                <c:pt idx="205">
                  <c:v>9.9999997764825804E-3</c:v>
                </c:pt>
                <c:pt idx="206">
                  <c:v>9.9999997764825804E-3</c:v>
                </c:pt>
                <c:pt idx="207">
                  <c:v>9.9999997764825804E-3</c:v>
                </c:pt>
                <c:pt idx="208">
                  <c:v>9.9999997764825804E-3</c:v>
                </c:pt>
                <c:pt idx="209">
                  <c:v>9.9999997764825804E-3</c:v>
                </c:pt>
                <c:pt idx="210">
                  <c:v>9.9999997764825804E-3</c:v>
                </c:pt>
                <c:pt idx="211">
                  <c:v>9.9999997764825804E-3</c:v>
                </c:pt>
                <c:pt idx="212">
                  <c:v>9.9999997764825804E-3</c:v>
                </c:pt>
                <c:pt idx="213">
                  <c:v>9.9999997764825804E-3</c:v>
                </c:pt>
                <c:pt idx="214">
                  <c:v>9.9999997764825804E-3</c:v>
                </c:pt>
                <c:pt idx="215">
                  <c:v>9.9999997764825804E-3</c:v>
                </c:pt>
                <c:pt idx="216">
                  <c:v>9.9999997764825804E-3</c:v>
                </c:pt>
                <c:pt idx="217">
                  <c:v>9.9999997764825804E-3</c:v>
                </c:pt>
                <c:pt idx="218">
                  <c:v>9.9999997764825804E-3</c:v>
                </c:pt>
                <c:pt idx="219">
                  <c:v>9.9999997764825804E-3</c:v>
                </c:pt>
                <c:pt idx="220">
                  <c:v>9.9999997764825804E-3</c:v>
                </c:pt>
                <c:pt idx="221">
                  <c:v>9.9999997764825804E-3</c:v>
                </c:pt>
                <c:pt idx="222">
                  <c:v>9.9999997764825804E-3</c:v>
                </c:pt>
                <c:pt idx="223">
                  <c:v>9.9999997764825804E-3</c:v>
                </c:pt>
                <c:pt idx="224">
                  <c:v>9.9999997764825804E-3</c:v>
                </c:pt>
                <c:pt idx="225">
                  <c:v>9.9999997764825804E-3</c:v>
                </c:pt>
                <c:pt idx="226">
                  <c:v>9.9999997764825804E-3</c:v>
                </c:pt>
                <c:pt idx="227">
                  <c:v>9.9999997764825804E-3</c:v>
                </c:pt>
                <c:pt idx="228">
                  <c:v>9.9999997764825804E-3</c:v>
                </c:pt>
                <c:pt idx="229">
                  <c:v>9.9999997764825804E-3</c:v>
                </c:pt>
                <c:pt idx="230">
                  <c:v>9.9999997764825804E-3</c:v>
                </c:pt>
                <c:pt idx="231">
                  <c:v>9.9999997764825804E-3</c:v>
                </c:pt>
                <c:pt idx="232">
                  <c:v>9.9999997764825804E-3</c:v>
                </c:pt>
                <c:pt idx="233">
                  <c:v>9.9999997764825804E-3</c:v>
                </c:pt>
                <c:pt idx="234">
                  <c:v>9.9999997764825804E-3</c:v>
                </c:pt>
                <c:pt idx="235">
                  <c:v>9.9999997764825804E-3</c:v>
                </c:pt>
                <c:pt idx="236">
                  <c:v>9.9999997764825804E-3</c:v>
                </c:pt>
                <c:pt idx="237">
                  <c:v>9.9999997764825804E-3</c:v>
                </c:pt>
                <c:pt idx="238">
                  <c:v>9.9999997764825804E-3</c:v>
                </c:pt>
                <c:pt idx="239">
                  <c:v>9.9999997764825804E-3</c:v>
                </c:pt>
                <c:pt idx="240">
                  <c:v>9.9999997764825804E-3</c:v>
                </c:pt>
                <c:pt idx="241">
                  <c:v>9.9999997764825804E-3</c:v>
                </c:pt>
                <c:pt idx="242">
                  <c:v>9.9999997764825804E-3</c:v>
                </c:pt>
                <c:pt idx="243">
                  <c:v>9.9999997764825804E-3</c:v>
                </c:pt>
                <c:pt idx="244">
                  <c:v>9.9999997764825804E-3</c:v>
                </c:pt>
                <c:pt idx="245">
                  <c:v>9.9999997764825804E-3</c:v>
                </c:pt>
                <c:pt idx="246">
                  <c:v>9.9999997764825804E-3</c:v>
                </c:pt>
                <c:pt idx="247">
                  <c:v>9.9999997764825804E-3</c:v>
                </c:pt>
                <c:pt idx="248">
                  <c:v>9.9999997764825804E-3</c:v>
                </c:pt>
                <c:pt idx="249">
                  <c:v>9.9999997764825804E-3</c:v>
                </c:pt>
                <c:pt idx="250">
                  <c:v>9.9999997764825804E-3</c:v>
                </c:pt>
                <c:pt idx="251">
                  <c:v>9.9999997764825804E-3</c:v>
                </c:pt>
                <c:pt idx="252">
                  <c:v>9.9999997764825804E-3</c:v>
                </c:pt>
                <c:pt idx="253">
                  <c:v>9.9999997764825804E-3</c:v>
                </c:pt>
                <c:pt idx="254">
                  <c:v>9.9999997764825804E-3</c:v>
                </c:pt>
                <c:pt idx="255">
                  <c:v>9.9999997764825804E-3</c:v>
                </c:pt>
                <c:pt idx="256">
                  <c:v>9.9999997764825804E-3</c:v>
                </c:pt>
                <c:pt idx="257">
                  <c:v>9.9999997764825804E-3</c:v>
                </c:pt>
                <c:pt idx="258">
                  <c:v>9.9999997764825804E-3</c:v>
                </c:pt>
                <c:pt idx="259">
                  <c:v>9.9999997764825804E-3</c:v>
                </c:pt>
                <c:pt idx="260">
                  <c:v>9.9999997764825804E-3</c:v>
                </c:pt>
                <c:pt idx="261">
                  <c:v>9.9999997764825804E-3</c:v>
                </c:pt>
                <c:pt idx="262">
                  <c:v>9.9999997764825804E-3</c:v>
                </c:pt>
                <c:pt idx="263">
                  <c:v>9.9999997764825804E-3</c:v>
                </c:pt>
                <c:pt idx="264">
                  <c:v>9.9999997764825804E-3</c:v>
                </c:pt>
                <c:pt idx="265">
                  <c:v>9.9999997764825804E-3</c:v>
                </c:pt>
                <c:pt idx="266">
                  <c:v>9.9999997764825804E-3</c:v>
                </c:pt>
                <c:pt idx="267">
                  <c:v>9.9999997764825804E-3</c:v>
                </c:pt>
                <c:pt idx="268">
                  <c:v>9.9999997764825804E-3</c:v>
                </c:pt>
                <c:pt idx="269">
                  <c:v>9.9999997764825804E-3</c:v>
                </c:pt>
                <c:pt idx="270">
                  <c:v>9.9999997764825804E-3</c:v>
                </c:pt>
                <c:pt idx="271">
                  <c:v>9.9999997764825804E-3</c:v>
                </c:pt>
                <c:pt idx="272">
                  <c:v>9.9999997764825804E-3</c:v>
                </c:pt>
                <c:pt idx="273">
                  <c:v>9.9999997764825804E-3</c:v>
                </c:pt>
                <c:pt idx="274">
                  <c:v>9.9999997764825804E-3</c:v>
                </c:pt>
                <c:pt idx="275">
                  <c:v>9.9999997764825804E-3</c:v>
                </c:pt>
                <c:pt idx="276">
                  <c:v>9.9999997764825804E-3</c:v>
                </c:pt>
                <c:pt idx="277">
                  <c:v>9.9999997764825804E-3</c:v>
                </c:pt>
                <c:pt idx="278">
                  <c:v>9.9999997764825804E-3</c:v>
                </c:pt>
                <c:pt idx="279">
                  <c:v>9.9999997764825804E-3</c:v>
                </c:pt>
                <c:pt idx="280">
                  <c:v>9.9999997764825804E-3</c:v>
                </c:pt>
                <c:pt idx="281">
                  <c:v>9.9999997764825804E-3</c:v>
                </c:pt>
                <c:pt idx="282">
                  <c:v>9.9999997764825804E-3</c:v>
                </c:pt>
                <c:pt idx="283">
                  <c:v>9.9999997764825804E-3</c:v>
                </c:pt>
                <c:pt idx="284">
                  <c:v>9.9999997764825804E-3</c:v>
                </c:pt>
                <c:pt idx="285">
                  <c:v>9.9999997764825804E-3</c:v>
                </c:pt>
                <c:pt idx="286">
                  <c:v>9.9999997764825804E-3</c:v>
                </c:pt>
                <c:pt idx="287">
                  <c:v>9.9999997764825804E-3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5A8D-4018-BEC5-D6E3528CE95A}"/>
            </c:ext>
          </c:extLst>
        </c:ser>
        <c:ser>
          <c:idx val="3"/>
          <c:order val="3"/>
          <c:tx>
            <c:strRef>
              <c:f>Sheet1!$G$4</c:f>
              <c:strCache>
                <c:ptCount val="1"/>
                <c:pt idx="0">
                  <c:v>1473K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Sheet1!$G$5:$G$80</c:f>
              <c:numCache>
                <c:formatCode>General</c:formatCode>
                <c:ptCount val="76"/>
                <c:pt idx="0" formatCode="0.00E+0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  <c:pt idx="38">
                  <c:v>76</c:v>
                </c:pt>
                <c:pt idx="39">
                  <c:v>78</c:v>
                </c:pt>
                <c:pt idx="40">
                  <c:v>80</c:v>
                </c:pt>
                <c:pt idx="41">
                  <c:v>82</c:v>
                </c:pt>
                <c:pt idx="42">
                  <c:v>84</c:v>
                </c:pt>
                <c:pt idx="43">
                  <c:v>86</c:v>
                </c:pt>
                <c:pt idx="44">
                  <c:v>88</c:v>
                </c:pt>
                <c:pt idx="45">
                  <c:v>90</c:v>
                </c:pt>
                <c:pt idx="46">
                  <c:v>92</c:v>
                </c:pt>
                <c:pt idx="47">
                  <c:v>94</c:v>
                </c:pt>
                <c:pt idx="48">
                  <c:v>96</c:v>
                </c:pt>
                <c:pt idx="49">
                  <c:v>98</c:v>
                </c:pt>
                <c:pt idx="50">
                  <c:v>100</c:v>
                </c:pt>
                <c:pt idx="51">
                  <c:v>102</c:v>
                </c:pt>
                <c:pt idx="52">
                  <c:v>104</c:v>
                </c:pt>
                <c:pt idx="53">
                  <c:v>106</c:v>
                </c:pt>
                <c:pt idx="54">
                  <c:v>108</c:v>
                </c:pt>
                <c:pt idx="55">
                  <c:v>110</c:v>
                </c:pt>
                <c:pt idx="56">
                  <c:v>112</c:v>
                </c:pt>
                <c:pt idx="57">
                  <c:v>114</c:v>
                </c:pt>
                <c:pt idx="58">
                  <c:v>116</c:v>
                </c:pt>
                <c:pt idx="59">
                  <c:v>118</c:v>
                </c:pt>
                <c:pt idx="60">
                  <c:v>120</c:v>
                </c:pt>
                <c:pt idx="61">
                  <c:v>122</c:v>
                </c:pt>
                <c:pt idx="62">
                  <c:v>124</c:v>
                </c:pt>
                <c:pt idx="63">
                  <c:v>126</c:v>
                </c:pt>
                <c:pt idx="64">
                  <c:v>128</c:v>
                </c:pt>
                <c:pt idx="65">
                  <c:v>130</c:v>
                </c:pt>
                <c:pt idx="66">
                  <c:v>132</c:v>
                </c:pt>
                <c:pt idx="67">
                  <c:v>134</c:v>
                </c:pt>
                <c:pt idx="68">
                  <c:v>136</c:v>
                </c:pt>
                <c:pt idx="69">
                  <c:v>138</c:v>
                </c:pt>
                <c:pt idx="70">
                  <c:v>140</c:v>
                </c:pt>
                <c:pt idx="71">
                  <c:v>142</c:v>
                </c:pt>
                <c:pt idx="72">
                  <c:v>144</c:v>
                </c:pt>
                <c:pt idx="73">
                  <c:v>146</c:v>
                </c:pt>
                <c:pt idx="74">
                  <c:v>148</c:v>
                </c:pt>
                <c:pt idx="75">
                  <c:v>150</c:v>
                </c:pt>
              </c:numCache>
            </c:numRef>
          </c:xVal>
          <c:yVal>
            <c:numRef>
              <c:f>Sheet1!$H$5:$H$80</c:f>
              <c:numCache>
                <c:formatCode>0.000000000.E+00</c:formatCode>
                <c:ptCount val="76"/>
                <c:pt idx="0">
                  <c:v>5.0000000745057997E-2</c:v>
                </c:pt>
                <c:pt idx="1">
                  <c:v>4.8752263296414897E-2</c:v>
                </c:pt>
                <c:pt idx="2">
                  <c:v>4.7506432881257998E-2</c:v>
                </c:pt>
                <c:pt idx="3">
                  <c:v>4.6264407789006999E-2</c:v>
                </c:pt>
                <c:pt idx="4">
                  <c:v>4.5028068887756997E-2</c:v>
                </c:pt>
                <c:pt idx="5">
                  <c:v>4.3799271079922798E-2</c:v>
                </c:pt>
                <c:pt idx="6">
                  <c:v>4.2579834955459701E-2</c:v>
                </c:pt>
                <c:pt idx="7">
                  <c:v>4.13715387052268E-2</c:v>
                </c:pt>
                <c:pt idx="8">
                  <c:v>4.0176110354299403E-2</c:v>
                </c:pt>
                <c:pt idx="9">
                  <c:v>3.89952203716517E-2</c:v>
                </c:pt>
                <c:pt idx="10">
                  <c:v>3.7830474708678001E-2</c:v>
                </c:pt>
                <c:pt idx="11">
                  <c:v>3.6683408314544398E-2</c:v>
                </c:pt>
                <c:pt idx="12">
                  <c:v>3.5555479171426999E-2</c:v>
                </c:pt>
                <c:pt idx="13">
                  <c:v>3.4448062887364503E-2</c:v>
                </c:pt>
                <c:pt idx="14">
                  <c:v>3.33624478787964E-2</c:v>
                </c:pt>
                <c:pt idx="15">
                  <c:v>3.22998311689549E-2</c:v>
                </c:pt>
                <c:pt idx="16">
                  <c:v>3.1261314822196302E-2</c:v>
                </c:pt>
                <c:pt idx="17">
                  <c:v>3.0247903028178501E-2</c:v>
                </c:pt>
                <c:pt idx="18">
                  <c:v>2.9260499843592299E-2</c:v>
                </c:pt>
                <c:pt idx="19">
                  <c:v>2.82999075930024E-2</c:v>
                </c:pt>
                <c:pt idx="20">
                  <c:v>2.7366825924336199E-2</c:v>
                </c:pt>
                <c:pt idx="21">
                  <c:v>2.6461851508729699E-2</c:v>
                </c:pt>
                <c:pt idx="22">
                  <c:v>2.5585478368877201E-2</c:v>
                </c:pt>
                <c:pt idx="23">
                  <c:v>2.4738098814785298E-2</c:v>
                </c:pt>
                <c:pt idx="24">
                  <c:v>2.3920004960960601E-2</c:v>
                </c:pt>
                <c:pt idx="25">
                  <c:v>2.3131390794614501E-2</c:v>
                </c:pt>
                <c:pt idx="26">
                  <c:v>2.2372354760475902E-2</c:v>
                </c:pt>
                <c:pt idx="27">
                  <c:v>2.1642902824311399E-2</c:v>
                </c:pt>
                <c:pt idx="28">
                  <c:v>2.0942951974273701E-2</c:v>
                </c:pt>
                <c:pt idx="29">
                  <c:v>2.02723341167548E-2</c:v>
                </c:pt>
                <c:pt idx="30">
                  <c:v>1.9630800321523E-2</c:v>
                </c:pt>
                <c:pt idx="31">
                  <c:v>1.90180253695648E-2</c:v>
                </c:pt>
                <c:pt idx="32">
                  <c:v>1.8433612556233998E-2</c:v>
                </c:pt>
                <c:pt idx="33">
                  <c:v>1.7877098702016401E-2</c:v>
                </c:pt>
                <c:pt idx="34">
                  <c:v>1.7347959323427E-2</c:v>
                </c:pt>
                <c:pt idx="35">
                  <c:v>1.6845613917245199E-2</c:v>
                </c:pt>
                <c:pt idx="36">
                  <c:v>1.63694313124268E-2</c:v>
                </c:pt>
                <c:pt idx="37">
                  <c:v>1.5918735045577798E-2</c:v>
                </c:pt>
                <c:pt idx="38">
                  <c:v>1.5492808717793899E-2</c:v>
                </c:pt>
                <c:pt idx="39">
                  <c:v>1.5090901292914301E-2</c:v>
                </c:pt>
                <c:pt idx="40">
                  <c:v>1.47122322997709E-2</c:v>
                </c:pt>
                <c:pt idx="41">
                  <c:v>1.4355996903785299E-2</c:v>
                </c:pt>
                <c:pt idx="42">
                  <c:v>1.40213708162226E-2</c:v>
                </c:pt>
                <c:pt idx="43">
                  <c:v>1.37075150125228E-2</c:v>
                </c:pt>
                <c:pt idx="44">
                  <c:v>1.3413580234330501E-2</c:v>
                </c:pt>
                <c:pt idx="45">
                  <c:v>1.3138711253105799E-2</c:v>
                </c:pt>
                <c:pt idx="46">
                  <c:v>1.28820508764686E-2</c:v>
                </c:pt>
                <c:pt idx="47">
                  <c:v>1.26427436816731E-2</c:v>
                </c:pt>
                <c:pt idx="48">
                  <c:v>1.2419939463788301E-2</c:v>
                </c:pt>
                <c:pt idx="49">
                  <c:v>1.2212796389238801E-2</c:v>
                </c:pt>
                <c:pt idx="50">
                  <c:v>1.20204838483164E-2</c:v>
                </c:pt>
                <c:pt idx="51">
                  <c:v>1.1842185003071701E-2</c:v>
                </c:pt>
                <c:pt idx="52">
                  <c:v>1.16770990296185E-2</c:v>
                </c:pt>
                <c:pt idx="53">
                  <c:v>1.1524443056321399E-2</c:v>
                </c:pt>
                <c:pt idx="54">
                  <c:v>1.1383453801558001E-2</c:v>
                </c:pt>
                <c:pt idx="55">
                  <c:v>1.12533889167661E-2</c:v>
                </c:pt>
                <c:pt idx="56">
                  <c:v>1.11335280422759E-2</c:v>
                </c:pt>
                <c:pt idx="57">
                  <c:v>1.10231735850002E-2</c:v>
                </c:pt>
                <c:pt idx="58">
                  <c:v>1.0921651228409501E-2</c:v>
                </c:pt>
                <c:pt idx="59">
                  <c:v>1.08283101863565E-2</c:v>
                </c:pt>
                <c:pt idx="60">
                  <c:v>1.07425232132523E-2</c:v>
                </c:pt>
                <c:pt idx="61">
                  <c:v>1.06636863838343E-2</c:v>
                </c:pt>
                <c:pt idx="62">
                  <c:v>1.05912186563272E-2</c:v>
                </c:pt>
                <c:pt idx="63">
                  <c:v>1.05245612331944E-2</c:v>
                </c:pt>
                <c:pt idx="64">
                  <c:v>1.04631767339207E-2</c:v>
                </c:pt>
                <c:pt idx="65">
                  <c:v>1.0406548194386E-2</c:v>
                </c:pt>
                <c:pt idx="66">
                  <c:v>1.03541779073913E-2</c:v>
                </c:pt>
                <c:pt idx="67">
                  <c:v>1.03055861188094E-2</c:v>
                </c:pt>
                <c:pt idx="68">
                  <c:v>1.02603095936713E-2</c:v>
                </c:pt>
                <c:pt idx="69">
                  <c:v>1.02179000662793E-2</c:v>
                </c:pt>
                <c:pt idx="70">
                  <c:v>1.0177922588185199E-2</c:v>
                </c:pt>
                <c:pt idx="71">
                  <c:v>1.01399537875958E-2</c:v>
                </c:pt>
                <c:pt idx="72">
                  <c:v>1.01035800534918E-2</c:v>
                </c:pt>
                <c:pt idx="73">
                  <c:v>1.0068395657478199E-2</c:v>
                </c:pt>
                <c:pt idx="74">
                  <c:v>1.00340008261418E-2</c:v>
                </c:pt>
                <c:pt idx="75">
                  <c:v>9.9999997764825804E-3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5A8D-4018-BEC5-D6E3528CE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0696400"/>
        <c:axId val="1750698896"/>
      </c:scatterChart>
      <c:valAx>
        <c:axId val="1750696400"/>
        <c:scaling>
          <c:orientation val="minMax"/>
          <c:max val="15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000" b="0" i="0" u="none" strike="noStrike" baseline="0">
                    <a:effectLst/>
                  </a:rPr>
                  <a:t>Distance (</a:t>
                </a:r>
                <a:r>
                  <a:rPr lang="el-GR" altLang="ko-KR" sz="1000" b="0" i="0" u="none" strike="noStrike" baseline="0">
                    <a:effectLst/>
                  </a:rPr>
                  <a:t>μ</a:t>
                </a:r>
                <a:r>
                  <a:rPr lang="en-US" altLang="ko-KR" sz="1000" b="0" i="0" u="none" strike="noStrike" baseline="0">
                    <a:effectLst/>
                  </a:rPr>
                  <a:t>m)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#,##0_);[Red]\(#,##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50698896"/>
        <c:crosses val="autoZero"/>
        <c:crossBetween val="midCat"/>
      </c:valAx>
      <c:valAx>
        <c:axId val="175069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Concentration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#,##0.00_);[Red]\(#,##0.0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506964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521156769694834"/>
          <c:y val="0.35942681407248328"/>
          <c:w val="0.15880249811070402"/>
          <c:h val="0.218448075211356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Injection distance depend</a:t>
            </a:r>
            <a:r>
              <a:rPr lang="en-US" altLang="ko-KR" baseline="0"/>
              <a:t> on temperature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4591426071741032"/>
          <c:y val="0.17171296296296296"/>
          <c:w val="0.7893775153105862"/>
          <c:h val="0.6362117235345581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Sheet1!$K$8</c:f>
              <c:strCache>
                <c:ptCount val="1"/>
                <c:pt idx="0">
                  <c:v>100s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Sheet1!$J$9:$J$12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Sheet1!$K$9:$K$12</c:f>
              <c:numCache>
                <c:formatCode>General</c:formatCode>
                <c:ptCount val="4"/>
                <c:pt idx="0">
                  <c:v>1.1974894702004892</c:v>
                </c:pt>
                <c:pt idx="1">
                  <c:v>1.7885502410937952</c:v>
                </c:pt>
                <c:pt idx="2">
                  <c:v>2.2969770480823319</c:v>
                </c:pt>
                <c:pt idx="3">
                  <c:v>2.7363867555816097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B17-46BE-B75A-A43B17CA45B0}"/>
            </c:ext>
          </c:extLst>
        </c:ser>
        <c:ser>
          <c:idx val="1"/>
          <c:order val="1"/>
          <c:tx>
            <c:strRef>
              <c:f>Sheet1!$L$8</c:f>
              <c:strCache>
                <c:ptCount val="1"/>
                <c:pt idx="0">
                  <c:v>500s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Sheet1!$J$9:$J$12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Sheet1!$L$9:$L$12</c:f>
              <c:numCache>
                <c:formatCode>General</c:formatCode>
                <c:ptCount val="4"/>
                <c:pt idx="0">
                  <c:v>1.9993040933448949</c:v>
                </c:pt>
                <c:pt idx="1">
                  <c:v>2.5936445408575857</c:v>
                </c:pt>
                <c:pt idx="2">
                  <c:v>3.1017198314967778</c:v>
                </c:pt>
                <c:pt idx="3">
                  <c:v>3.5410211386490413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B17-46BE-B75A-A43B17CA45B0}"/>
            </c:ext>
          </c:extLst>
        </c:ser>
        <c:ser>
          <c:idx val="2"/>
          <c:order val="2"/>
          <c:tx>
            <c:strRef>
              <c:f>Sheet1!$M$8</c:f>
              <c:strCache>
                <c:ptCount val="1"/>
                <c:pt idx="0">
                  <c:v>1000s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Sheet1!$J$9:$J$12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Sheet1!$M$9:$M$12</c:f>
              <c:numCache>
                <c:formatCode>General</c:formatCode>
                <c:ptCount val="4"/>
                <c:pt idx="0">
                  <c:v>2.3454661109069126</c:v>
                </c:pt>
                <c:pt idx="1">
                  <c:v>2.9399862481552157</c:v>
                </c:pt>
                <c:pt idx="2">
                  <c:v>3.4350373615014536</c:v>
                </c:pt>
                <c:pt idx="3">
                  <c:v>3.8875518978469668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4B17-46BE-B75A-A43B17CA45B0}"/>
            </c:ext>
          </c:extLst>
        </c:ser>
        <c:ser>
          <c:idx val="3"/>
          <c:order val="3"/>
          <c:tx>
            <c:strRef>
              <c:f>Sheet1!$N$8</c:f>
              <c:strCache>
                <c:ptCount val="1"/>
                <c:pt idx="0">
                  <c:v>2000s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Sheet1!$J$9:$J$12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Sheet1!$N$9:$N$12</c:f>
              <c:numCache>
                <c:formatCode>General</c:formatCode>
                <c:ptCount val="4"/>
                <c:pt idx="0">
                  <c:v>2.6917694028095287</c:v>
                </c:pt>
                <c:pt idx="1">
                  <c:v>3.2847813988765941</c:v>
                </c:pt>
                <c:pt idx="2">
                  <c:v>3.7948670120567232</c:v>
                </c:pt>
                <c:pt idx="3">
                  <c:v>4.231280493076448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4B17-46BE-B75A-A43B17CA4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1055695"/>
        <c:axId val="661056111"/>
      </c:scatterChart>
      <c:valAx>
        <c:axId val="661055695"/>
        <c:scaling>
          <c:orientation val="minMax"/>
          <c:min val="6.5000000000000019E-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1/T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61056111"/>
        <c:crosses val="autoZero"/>
        <c:crossBetween val="midCat"/>
      </c:valAx>
      <c:valAx>
        <c:axId val="661056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ln(Injection</a:t>
                </a:r>
                <a:r>
                  <a:rPr lang="en-US" altLang="ko-KR" baseline="0"/>
                  <a:t> distance</a:t>
                </a:r>
                <a:r>
                  <a:rPr lang="en-US" altLang="ko-KR" baseline="0">
                    <a:latin typeface="Calibri" panose="020F0502020204030204" pitchFamily="34" charset="0"/>
                  </a:rPr>
                  <a:t>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6105569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83122222222222231"/>
          <c:y val="0.168031131525226"/>
          <c:w val="0.14377777777777778"/>
          <c:h val="0.312502187226596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/>
              <a:t>X=3</a:t>
            </a:r>
            <a:r>
              <a:rPr lang="el-GR" altLang="ko-KR" dirty="0">
                <a:latin typeface="Calibri" panose="020F0502020204030204" pitchFamily="34" charset="0"/>
              </a:rPr>
              <a:t>μ</a:t>
            </a:r>
            <a:r>
              <a:rPr lang="en-US" altLang="ko-KR" dirty="0">
                <a:latin typeface="Calibri" panose="020F0502020204030204" pitchFamily="34" charset="0"/>
              </a:rPr>
              <a:t>m, </a:t>
            </a:r>
            <a:r>
              <a:rPr lang="en-US" altLang="ko-KR" dirty="0" smtClean="0">
                <a:latin typeface="Calibri" panose="020F0502020204030204" pitchFamily="34" charset="0"/>
              </a:rPr>
              <a:t>Concentration=0.03</a:t>
            </a:r>
          </a:p>
          <a:p>
            <a:pPr>
              <a:defRPr/>
            </a:pPr>
            <a:r>
              <a:rPr lang="el-GR" altLang="ko-KR" dirty="0" smtClean="0">
                <a:latin typeface="Calibri" panose="020F0502020204030204" pitchFamily="34" charset="0"/>
              </a:rPr>
              <a:t>Λ</a:t>
            </a:r>
            <a:r>
              <a:rPr lang="en-US" altLang="ko-KR" dirty="0" smtClean="0">
                <a:latin typeface="Calibri" panose="020F0502020204030204" pitchFamily="34" charset="0"/>
              </a:rPr>
              <a:t>=0.01</a:t>
            </a:r>
            <a:endParaRPr lang="ko-KR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굳!$B$10:$B$16</c:f>
              <c:numCache>
                <c:formatCode>General</c:formatCode>
                <c:ptCount val="7"/>
                <c:pt idx="0">
                  <c:v>8.5251491901108269E-4</c:v>
                </c:pt>
                <c:pt idx="1">
                  <c:v>8.1766148814390845E-4</c:v>
                </c:pt>
                <c:pt idx="2">
                  <c:v>7.855459544383347E-4</c:v>
                </c:pt>
                <c:pt idx="3">
                  <c:v>7.5585789871504159E-4</c:v>
                </c:pt>
                <c:pt idx="4">
                  <c:v>7.2833211944646763E-4</c:v>
                </c:pt>
                <c:pt idx="5">
                  <c:v>7.0274068868587491E-4</c:v>
                </c:pt>
                <c:pt idx="6">
                  <c:v>6.7888662593346908E-4</c:v>
                </c:pt>
              </c:numCache>
            </c:numRef>
          </c:xVal>
          <c:yVal>
            <c:numRef>
              <c:f>굳!$A$10:$A$16</c:f>
              <c:numCache>
                <c:formatCode>General</c:formatCode>
                <c:ptCount val="7"/>
                <c:pt idx="0">
                  <c:v>4.4158240291583333</c:v>
                </c:pt>
                <c:pt idx="1">
                  <c:v>3.7966121688179788</c:v>
                </c:pt>
                <c:pt idx="2">
                  <c:v>3.2268440094185404</c:v>
                </c:pt>
                <c:pt idx="3">
                  <c:v>2.7013612278525745</c:v>
                </c:pt>
                <c:pt idx="4">
                  <c:v>2.2137538941885904</c:v>
                </c:pt>
                <c:pt idx="5">
                  <c:v>1.7578579324535337</c:v>
                </c:pt>
                <c:pt idx="6">
                  <c:v>1.3350010816335005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8AA-489A-8C2A-78AAF85D3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9074047"/>
        <c:axId val="719070719"/>
      </c:scatterChart>
      <c:valAx>
        <c:axId val="719074047"/>
        <c:scaling>
          <c:orientation val="minMax"/>
          <c:min val="6.0000000000000016E-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1/T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9070719"/>
        <c:crosses val="autoZero"/>
        <c:crossBetween val="midCat"/>
      </c:valAx>
      <c:valAx>
        <c:axId val="7190707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ln(Injection</a:t>
                </a:r>
                <a:r>
                  <a:rPr lang="en-US" altLang="ko-KR" baseline="0"/>
                  <a:t> time)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907404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Implicit vs</a:t>
            </a:r>
            <a:r>
              <a:rPr lang="en-US" altLang="ko-KR" baseline="0"/>
              <a:t> explicit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altLang="ko-KR" sz="1400" b="0" i="0" baseline="0">
                <a:effectLst/>
              </a:rPr>
              <a:t>X=3</a:t>
            </a:r>
            <a:r>
              <a:rPr lang="el-GR" altLang="ko-KR" sz="1400" b="0" i="0" baseline="0">
                <a:effectLst/>
              </a:rPr>
              <a:t>μ</a:t>
            </a:r>
            <a:r>
              <a:rPr lang="en-US" altLang="ko-KR" sz="1400" b="0" i="0" baseline="0">
                <a:effectLst/>
              </a:rPr>
              <a:t>m, Concentration=0.03, </a:t>
            </a:r>
            <a:r>
              <a:rPr lang="el-GR" altLang="ko-KR" sz="1400" b="0" i="0" baseline="0">
                <a:effectLst/>
              </a:rPr>
              <a:t>Λ</a:t>
            </a:r>
            <a:r>
              <a:rPr lang="en-US" altLang="ko-KR" sz="1400" b="0" i="0" baseline="0">
                <a:effectLst/>
              </a:rPr>
              <a:t>=0.03 </a:t>
            </a:r>
            <a:endParaRPr lang="ko-KR" altLang="ko-KR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implicit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Sheet1!$D$12:$D$18</c:f>
              <c:numCache>
                <c:formatCode>General</c:formatCode>
                <c:ptCount val="7"/>
                <c:pt idx="0">
                  <c:v>6.7888662593346908E-4</c:v>
                </c:pt>
                <c:pt idx="1">
                  <c:v>7.0274068868587491E-4</c:v>
                </c:pt>
                <c:pt idx="2">
                  <c:v>7.2833211944646763E-4</c:v>
                </c:pt>
                <c:pt idx="3">
                  <c:v>7.5585789871504159E-4</c:v>
                </c:pt>
                <c:pt idx="4">
                  <c:v>7.855459544383347E-4</c:v>
                </c:pt>
                <c:pt idx="5">
                  <c:v>8.1766148814390845E-4</c:v>
                </c:pt>
                <c:pt idx="6">
                  <c:v>8.5251491901108269E-4</c:v>
                </c:pt>
              </c:numCache>
            </c:numRef>
          </c:xVal>
          <c:yVal>
            <c:numRef>
              <c:f>Sheet1!$C$12:$C$18</c:f>
              <c:numCache>
                <c:formatCode>General</c:formatCode>
                <c:ptCount val="7"/>
                <c:pt idx="0">
                  <c:v>1.4350845401904844</c:v>
                </c:pt>
                <c:pt idx="1">
                  <c:v>1.856298005266787</c:v>
                </c:pt>
                <c:pt idx="2">
                  <c:v>2.322387735191382</c:v>
                </c:pt>
                <c:pt idx="3">
                  <c:v>2.8094027102636603</c:v>
                </c:pt>
                <c:pt idx="4">
                  <c:v>3.3322045250763646</c:v>
                </c:pt>
                <c:pt idx="5">
                  <c:v>3.8999504390950386</c:v>
                </c:pt>
                <c:pt idx="6">
                  <c:v>4.5152454933612649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81D-49C6-AC84-F9191ECC0B1E}"/>
            </c:ext>
          </c:extLst>
        </c:ser>
        <c:ser>
          <c:idx val="1"/>
          <c:order val="1"/>
          <c:tx>
            <c:v>explicit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8.2940726159230094E-2"/>
                  <c:y val="0.2050579615048119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Sheet1!$G$12:$G$18</c:f>
              <c:numCache>
                <c:formatCode>General</c:formatCode>
                <c:ptCount val="7"/>
                <c:pt idx="0">
                  <c:v>6.7888662593346908E-4</c:v>
                </c:pt>
                <c:pt idx="1">
                  <c:v>7.0274068868587491E-4</c:v>
                </c:pt>
                <c:pt idx="2">
                  <c:v>7.2833211944646763E-4</c:v>
                </c:pt>
                <c:pt idx="3">
                  <c:v>7.5585789871504159E-4</c:v>
                </c:pt>
                <c:pt idx="4">
                  <c:v>7.855459544383347E-4</c:v>
                </c:pt>
                <c:pt idx="5">
                  <c:v>8.1766148814390845E-4</c:v>
                </c:pt>
                <c:pt idx="6">
                  <c:v>8.5251491901108269E-4</c:v>
                </c:pt>
              </c:numCache>
            </c:numRef>
          </c:xVal>
          <c:yVal>
            <c:numRef>
              <c:f>Sheet1!$F$12:$F$18</c:f>
              <c:numCache>
                <c:formatCode>General</c:formatCode>
                <c:ptCount val="7"/>
                <c:pt idx="0">
                  <c:v>1.3350010816335005</c:v>
                </c:pt>
                <c:pt idx="1">
                  <c:v>1.7578579324535337</c:v>
                </c:pt>
                <c:pt idx="2">
                  <c:v>2.2192034989561553</c:v>
                </c:pt>
                <c:pt idx="3">
                  <c:v>2.7080502160033699</c:v>
                </c:pt>
                <c:pt idx="4">
                  <c:v>3.2268440094185404</c:v>
                </c:pt>
                <c:pt idx="5">
                  <c:v>3.79773387392718</c:v>
                </c:pt>
                <c:pt idx="6">
                  <c:v>4.4164280762923749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81D-49C6-AC84-F9191ECC0B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3308319"/>
        <c:axId val="963315807"/>
      </c:scatterChart>
      <c:valAx>
        <c:axId val="963308319"/>
        <c:scaling>
          <c:orientation val="minMax"/>
          <c:min val="6.0000000000000016E-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1/T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63315807"/>
        <c:crosses val="autoZero"/>
        <c:crossBetween val="midCat"/>
      </c:valAx>
      <c:valAx>
        <c:axId val="963315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ln(injectrion</a:t>
                </a:r>
                <a:r>
                  <a:rPr lang="en-US" altLang="ko-KR" baseline="0"/>
                  <a:t> time)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6330831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0.14142</cdr:x>
      <cdr:y>0.50331</cdr:y>
    </cdr:from>
    <cdr:to>
      <cdr:x>0.3857</cdr:x>
      <cdr:y>0.50331</cdr:y>
    </cdr:to>
    <cdr:cxnSp macro="">
      <cdr:nvCxnSpPr>
        <cdr:cNvPr id="3" name="직선 연결선 2"/>
        <cdr:cNvCxnSpPr/>
      </cdr:nvCxnSpPr>
      <cdr:spPr>
        <a:xfrm xmlns:a="http://schemas.openxmlformats.org/drawingml/2006/main">
          <a:off x="705853" y="1447800"/>
          <a:ext cx="1219226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6B77B-F767-4D01-A469-C82699964FD8}" type="datetimeFigureOut">
              <a:rPr lang="en-PH" smtClean="0"/>
              <a:t>26/05/2016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8B0A3-ECAD-435F-8F70-D5F6A4CF0E3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76362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4114800"/>
            <a:ext cx="8229600" cy="685800"/>
          </a:xfrm>
        </p:spPr>
        <p:txBody>
          <a:bodyPr>
            <a:noAutofit/>
          </a:bodyPr>
          <a:lstStyle>
            <a:lvl1pPr algn="l">
              <a:defRPr sz="54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" y="4800600"/>
            <a:ext cx="8211953" cy="5334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06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06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o-KR" altLang="en-US" sz="5000" dirty="0" smtClean="0"/>
              <a:t>소재 수치 해석 </a:t>
            </a:r>
            <a:r>
              <a:rPr lang="en-US" altLang="ko-KR" sz="5000" dirty="0" smtClean="0"/>
              <a:t>HW#9</a:t>
            </a:r>
            <a:endParaRPr lang="en-PH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H" dirty="0" smtClean="0"/>
              <a:t>20090687 </a:t>
            </a:r>
            <a:r>
              <a:rPr lang="ko-KR" altLang="en-US" dirty="0" smtClean="0"/>
              <a:t>김상헌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47298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862" y="1457325"/>
            <a:ext cx="7534275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841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a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448301" y="1423023"/>
                <a:ext cx="3543299" cy="3465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ko-KR" b="0" i="1" dirty="0" smtClean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ko-KR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ko-KR" b="0" i="1" dirty="0" smtClean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ko-KR" b="0" i="1" dirty="0" smtClean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ko-KR" b="0" i="1" dirty="0" smtClean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ko-KR" b="0" i="1" dirty="0" smtClean="0">
                  <a:latin typeface="Cambria Math" panose="02040503050406030204" pitchFamily="18" charset="0"/>
                </a:endParaRPr>
              </a:p>
              <a:p>
                <a:endParaRPr lang="en-US" altLang="ko-KR" b="0" i="1" dirty="0" smtClean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ko-KR" b="0" i="1" dirty="0" smtClean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ko-KR" b="0" i="1" dirty="0" smtClean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𝐷𝑡</m:t>
                        </m:r>
                      </m:e>
                    </m:rad>
                  </m:oMath>
                </a14:m>
                <a:endParaRPr lang="en-US" altLang="ko-KR" b="0" i="1" dirty="0" smtClean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𝐼𝑛𝑗𝑒𝑐𝑡𝑖𝑜𝑛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𝑑𝑖𝑠𝑡𝑎𝑛𝑐𝑒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∝</m:t>
                    </m:r>
                    <m:rad>
                      <m:radPr>
                        <m:degHide m:val="on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𝑡𝑖𝑚𝑒</m:t>
                        </m:r>
                      </m:e>
                    </m:rad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altLang="ko-KR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301" y="1423023"/>
                <a:ext cx="3543299" cy="3465757"/>
              </a:xfrm>
              <a:prstGeom prst="rect">
                <a:avLst/>
              </a:prstGeom>
              <a:blipFill>
                <a:blip r:embed="rId2"/>
                <a:stretch>
                  <a:fillRect l="-120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차트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860001"/>
              </p:ext>
            </p:extLst>
          </p:nvPr>
        </p:nvGraphicFramePr>
        <p:xfrm>
          <a:off x="437147" y="990600"/>
          <a:ext cx="4991101" cy="287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451347"/>
              </p:ext>
            </p:extLst>
          </p:nvPr>
        </p:nvGraphicFramePr>
        <p:xfrm>
          <a:off x="437147" y="3867150"/>
          <a:ext cx="5011154" cy="2762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0685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b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631111"/>
              </p:ext>
            </p:extLst>
          </p:nvPr>
        </p:nvGraphicFramePr>
        <p:xfrm>
          <a:off x="457200" y="959796"/>
          <a:ext cx="4572000" cy="3155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직선 연결선 4"/>
          <p:cNvCxnSpPr/>
          <p:nvPr/>
        </p:nvCxnSpPr>
        <p:spPr>
          <a:xfrm>
            <a:off x="980975" y="2561125"/>
            <a:ext cx="121922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29200" y="1066800"/>
                <a:ext cx="3962400" cy="3694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altLang="ko-KR" b="0" dirty="0" smtClean="0"/>
                  <a:t/>
                </a:r>
                <a:br>
                  <a:rPr lang="en-US" altLang="ko-KR" b="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𝐷𝑡</m:t>
                          </m:r>
                        </m:e>
                      </m:rad>
                    </m:oMath>
                    <m:oMath xmlns:m="http://schemas.openxmlformats.org/officeDocument/2006/math">
                      <m:r>
                        <a:rPr lang="en-US" altLang="ko-KR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unc>
                        <m:func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m:rPr>
                          <m:sty m:val="p"/>
                        </m:rPr>
                        <a:rPr lang="en-US" altLang="ko-KR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altLang="ko-KR" b="0" dirty="0" smtClean="0"/>
              </a:p>
              <a:p>
                <a:endParaRPr lang="en-US" altLang="ko-KR" dirty="0"/>
              </a:p>
              <a:p>
                <a:endParaRPr lang="en-US" altLang="ko-KR" b="0" dirty="0" smtClean="0"/>
              </a:p>
              <a:p>
                <a:endParaRPr lang="en-US" altLang="ko-KR" b="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𝐼𝑛𝑗𝑒𝑐𝑡𝑖𝑜𝑛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𝑡𝑖𝑚𝑒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)∝</m:t>
                    </m:r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𝑇𝑒𝑚𝑝𝑒𝑟𝑎𝑡𝑢𝑟𝑒</m:t>
                        </m:r>
                      </m:den>
                    </m:f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066800"/>
                <a:ext cx="3962400" cy="3694473"/>
              </a:xfrm>
              <a:prstGeom prst="rect">
                <a:avLst/>
              </a:prstGeom>
              <a:blipFill>
                <a:blip r:embed="rId3"/>
                <a:stretch>
                  <a:fillRect l="-92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149702"/>
              </p:ext>
            </p:extLst>
          </p:nvPr>
        </p:nvGraphicFramePr>
        <p:xfrm>
          <a:off x="452336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38703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c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848211"/>
              </p:ext>
            </p:extLst>
          </p:nvPr>
        </p:nvGraphicFramePr>
        <p:xfrm>
          <a:off x="492868" y="3424332"/>
          <a:ext cx="4800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486400" y="1143000"/>
                <a:ext cx="35814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ko-KR" dirty="0" smtClean="0"/>
              </a:p>
              <a:p>
                <a:endParaRPr lang="en-US" altLang="ko-KR" dirty="0"/>
              </a:p>
              <a:p>
                <a:endParaRPr lang="en-US" altLang="ko-KR" dirty="0" smtClean="0"/>
              </a:p>
              <a:p>
                <a:endParaRPr lang="en-US" altLang="ko-KR" dirty="0"/>
              </a:p>
              <a:p>
                <a:endParaRPr lang="en-US" altLang="ko-KR" dirty="0" smtClean="0"/>
              </a:p>
              <a:p>
                <a:endParaRPr lang="en-US" altLang="ko-KR" dirty="0" smtClean="0"/>
              </a:p>
              <a:p>
                <a:endParaRPr lang="en-US" altLang="ko-KR" dirty="0"/>
              </a:p>
              <a:p>
                <a:endParaRPr lang="en-US" altLang="ko-KR" dirty="0" smtClean="0"/>
              </a:p>
              <a:p>
                <a:endParaRPr lang="en-US" altLang="ko-K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𝑑𝑖𝑓𝑓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 dirty="0" smtClean="0"/>
                  <a:t>17740*R=147499</a:t>
                </a:r>
              </a:p>
              <a:p>
                <a:r>
                  <a:rPr lang="en-US" altLang="ko-KR" dirty="0" smtClean="0"/>
                  <a:t>Error %=0.15%</a:t>
                </a:r>
                <a:endParaRPr lang="ko-KR" alt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143000"/>
                <a:ext cx="3581400" cy="3139321"/>
              </a:xfrm>
              <a:prstGeom prst="rect">
                <a:avLst/>
              </a:prstGeom>
              <a:blipFill>
                <a:blip r:embed="rId3"/>
                <a:stretch>
                  <a:fillRect l="-1361" b="-291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383" y="990600"/>
            <a:ext cx="4009417" cy="243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39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Implicit method &amp; Explicit method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62514"/>
            <a:ext cx="2720741" cy="1011281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620" y="1262514"/>
            <a:ext cx="4715180" cy="44496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273795"/>
            <a:ext cx="2871459" cy="431482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1620" y="1707478"/>
            <a:ext cx="345757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267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Implicit method &amp; Explicit method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563700"/>
              </p:ext>
            </p:extLst>
          </p:nvPr>
        </p:nvGraphicFramePr>
        <p:xfrm>
          <a:off x="457200" y="1219200"/>
          <a:ext cx="5334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65116"/>
              </p:ext>
            </p:extLst>
          </p:nvPr>
        </p:nvGraphicFramePr>
        <p:xfrm>
          <a:off x="463683" y="4953000"/>
          <a:ext cx="471791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9479">
                  <a:extLst>
                    <a:ext uri="{9D8B030D-6E8A-4147-A177-3AD203B41FA5}">
                      <a16:colId xmlns:a16="http://schemas.microsoft.com/office/drawing/2014/main" val="3418299001"/>
                    </a:ext>
                  </a:extLst>
                </a:gridCol>
                <a:gridCol w="1179479">
                  <a:extLst>
                    <a:ext uri="{9D8B030D-6E8A-4147-A177-3AD203B41FA5}">
                      <a16:colId xmlns:a16="http://schemas.microsoft.com/office/drawing/2014/main" val="1860535642"/>
                    </a:ext>
                  </a:extLst>
                </a:gridCol>
                <a:gridCol w="1179479">
                  <a:extLst>
                    <a:ext uri="{9D8B030D-6E8A-4147-A177-3AD203B41FA5}">
                      <a16:colId xmlns:a16="http://schemas.microsoft.com/office/drawing/2014/main" val="775980723"/>
                    </a:ext>
                  </a:extLst>
                </a:gridCol>
                <a:gridCol w="1179479">
                  <a:extLst>
                    <a:ext uri="{9D8B030D-6E8A-4147-A177-3AD203B41FA5}">
                      <a16:colId xmlns:a16="http://schemas.microsoft.com/office/drawing/2014/main" val="929164259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Q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Error (%)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Iteration time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219128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Implicit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 smtClean="0">
                          <a:effectLst/>
                        </a:rPr>
                        <a:t>147515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0.140678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 smtClean="0">
                          <a:effectLst/>
                        </a:rPr>
                        <a:t>408.3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484636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Explicit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 smtClean="0">
                          <a:effectLst/>
                        </a:rPr>
                        <a:t>147473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0.16882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2.0625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37007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ref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147723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641429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91200" y="13716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Implicit method</a:t>
            </a:r>
            <a:r>
              <a:rPr lang="ko-KR" altLang="en-US" dirty="0" smtClean="0"/>
              <a:t>가 정확도는 더 높다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Iteration time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10^2 order</a:t>
            </a:r>
            <a:r>
              <a:rPr lang="ko-KR" altLang="en-US" dirty="0" smtClean="0"/>
              <a:t>의 차이를 보인다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시간대비 효율에서 </a:t>
            </a:r>
            <a:r>
              <a:rPr lang="en-US" altLang="ko-KR" dirty="0" smtClean="0"/>
              <a:t>Explicit method</a:t>
            </a:r>
            <a:r>
              <a:rPr lang="ko-KR" altLang="en-US" dirty="0" smtClean="0"/>
              <a:t>가 더 유용하다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211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</TotalTime>
  <Words>138</Words>
  <Application>Microsoft Office PowerPoint</Application>
  <PresentationFormat>화면 슬라이드 쇼(4:3)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Calibri</vt:lpstr>
      <vt:lpstr>Cambria Math</vt:lpstr>
      <vt:lpstr>Office Theme</vt:lpstr>
      <vt:lpstr>소재 수치 해석 HW#9</vt:lpstr>
      <vt:lpstr>Problem</vt:lpstr>
      <vt:lpstr>Problem a</vt:lpstr>
      <vt:lpstr>Problem b</vt:lpstr>
      <vt:lpstr>Problem c</vt:lpstr>
      <vt:lpstr>Implicit method &amp; Explicit method</vt:lpstr>
      <vt:lpstr>Implicit method &amp; Explicit method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김상헌</dc:creator>
  <cp:lastModifiedBy>김상헌</cp:lastModifiedBy>
  <cp:revision>66</cp:revision>
  <dcterms:created xsi:type="dcterms:W3CDTF">2006-08-16T00:00:00Z</dcterms:created>
  <dcterms:modified xsi:type="dcterms:W3CDTF">2016-05-26T09:43:56Z</dcterms:modified>
</cp:coreProperties>
</file>