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62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54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88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8850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603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747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754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48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932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376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85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532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817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803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691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201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497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328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98D80E4-C611-4798-95AA-82E11186CA84}" type="datetimeFigureOut">
              <a:rPr lang="ko-KR" altLang="en-US" smtClean="0"/>
              <a:t>2016-03-07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05F0B6C-3D0F-4ECE-9E2B-A69A30BDC3B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126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54629" y="1791899"/>
            <a:ext cx="9144000" cy="244462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Numerical Methods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54629" y="4535099"/>
            <a:ext cx="9144000" cy="1655762"/>
          </a:xfrm>
        </p:spPr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20090418</a:t>
            </a: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양동준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93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Hw1_1 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0.0001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을 백만 번 더하면서 매 십만 번째마다 결과를 출력하시오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8" y="1971337"/>
            <a:ext cx="3117980" cy="4436242"/>
          </a:xfrm>
        </p:spPr>
      </p:pic>
      <p:sp>
        <p:nvSpPr>
          <p:cNvPr id="7" name="오른쪽 화살표 6"/>
          <p:cNvSpPr/>
          <p:nvPr/>
        </p:nvSpPr>
        <p:spPr>
          <a:xfrm>
            <a:off x="6052115" y="3676259"/>
            <a:ext cx="631372" cy="4198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27" y="2425235"/>
            <a:ext cx="2688899" cy="2921938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838200" y="1971337"/>
            <a:ext cx="1419808" cy="72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 smtClean="0">
                <a:latin typeface="+mn-lt"/>
                <a:ea typeface="HY중고딕" panose="02030600000101010101" pitchFamily="18" charset="-127"/>
              </a:rPr>
              <a:t>If, </a:t>
            </a:r>
            <a:r>
              <a:rPr lang="en-US" altLang="ko-KR" sz="1800" b="1" dirty="0" err="1" smtClean="0">
                <a:latin typeface="+mn-lt"/>
                <a:ea typeface="HY중고딕" panose="02030600000101010101" pitchFamily="18" charset="-127"/>
              </a:rPr>
              <a:t>goto</a:t>
            </a:r>
            <a:endParaRPr lang="en-US" altLang="ko-KR" sz="1800" b="1" dirty="0" smtClean="0">
              <a:latin typeface="+mn-lt"/>
              <a:ea typeface="HY중고딕" panose="02030600000101010101" pitchFamily="18" charset="-127"/>
            </a:endParaRPr>
          </a:p>
          <a:p>
            <a:r>
              <a:rPr lang="en-US" altLang="ko-KR" sz="1800" b="1" dirty="0" smtClean="0">
                <a:latin typeface="+mn-lt"/>
                <a:ea typeface="HY중고딕" panose="02030600000101010101" pitchFamily="18" charset="-127"/>
              </a:rPr>
              <a:t> </a:t>
            </a:r>
            <a:r>
              <a:rPr lang="ko-KR" altLang="en-US" sz="1800" b="1" dirty="0" smtClean="0">
                <a:latin typeface="+mn-lt"/>
                <a:ea typeface="HY중고딕" panose="02030600000101010101" pitchFamily="18" charset="-127"/>
              </a:rPr>
              <a:t>사용</a:t>
            </a:r>
            <a:endParaRPr lang="ko-KR" altLang="en-US" sz="1800" b="1" dirty="0">
              <a:latin typeface="+mn-lt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20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Hw1_2 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을 백만 번 더하면서 매 십만 번째마다 결과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/100000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을 출력하시오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8200" y="1971337"/>
            <a:ext cx="1419808" cy="72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 smtClean="0">
                <a:latin typeface="+mn-lt"/>
                <a:ea typeface="HY중고딕" panose="02030600000101010101" pitchFamily="18" charset="-127"/>
              </a:rPr>
              <a:t>If, </a:t>
            </a:r>
            <a:r>
              <a:rPr lang="en-US" altLang="ko-KR" sz="1800" b="1" dirty="0" err="1" smtClean="0">
                <a:latin typeface="+mn-lt"/>
                <a:ea typeface="HY중고딕" panose="02030600000101010101" pitchFamily="18" charset="-127"/>
              </a:rPr>
              <a:t>goto</a:t>
            </a:r>
            <a:endParaRPr lang="en-US" altLang="ko-KR" sz="1800" b="1" dirty="0" smtClean="0">
              <a:latin typeface="+mn-lt"/>
              <a:ea typeface="HY중고딕" panose="02030600000101010101" pitchFamily="18" charset="-127"/>
            </a:endParaRPr>
          </a:p>
          <a:p>
            <a:r>
              <a:rPr lang="en-US" altLang="ko-KR" sz="1800" b="1" dirty="0" smtClean="0">
                <a:latin typeface="+mn-lt"/>
                <a:ea typeface="HY중고딕" panose="02030600000101010101" pitchFamily="18" charset="-127"/>
              </a:rPr>
              <a:t> </a:t>
            </a:r>
            <a:r>
              <a:rPr lang="ko-KR" altLang="en-US" sz="1800" b="1" dirty="0" smtClean="0">
                <a:latin typeface="+mn-lt"/>
                <a:ea typeface="HY중고딕" panose="02030600000101010101" pitchFamily="18" charset="-127"/>
              </a:rPr>
              <a:t>사용</a:t>
            </a:r>
            <a:endParaRPr lang="ko-KR" altLang="en-US" sz="1800" b="1" dirty="0">
              <a:latin typeface="+mn-lt"/>
              <a:ea typeface="HY중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81" y="2071437"/>
            <a:ext cx="2863788" cy="418047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360" y="2365216"/>
            <a:ext cx="1526783" cy="2622085"/>
          </a:xfrm>
          <a:prstGeom prst="rect">
            <a:avLst/>
          </a:prstGeom>
        </p:spPr>
      </p:pic>
      <p:sp>
        <p:nvSpPr>
          <p:cNvPr id="10" name="오른쪽 화살표 9"/>
          <p:cNvSpPr/>
          <p:nvPr/>
        </p:nvSpPr>
        <p:spPr>
          <a:xfrm>
            <a:off x="6052115" y="3676259"/>
            <a:ext cx="631372" cy="4198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Hw1_3 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SINGLE PRECISION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에서 구분할 수 있는 수의 정밀도가 어느 정도인지 확인하고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SYSTEM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몇 개의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BIT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로 가수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(MANTISSA)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를 표현하는지 판정하시오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32070" y="2062229"/>
            <a:ext cx="1419808" cy="72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 smtClean="0">
                <a:latin typeface="+mn-lt"/>
                <a:ea typeface="HY중고딕" panose="02030600000101010101" pitchFamily="18" charset="-127"/>
              </a:rPr>
              <a:t>Compare </a:t>
            </a:r>
          </a:p>
          <a:p>
            <a:r>
              <a:rPr lang="en-US" altLang="ko-KR" sz="1800" b="1" dirty="0" smtClean="0">
                <a:latin typeface="+mn-lt"/>
                <a:ea typeface="HY중고딕" panose="02030600000101010101" pitchFamily="18" charset="-127"/>
              </a:rPr>
              <a:t>1+(1/2)^n and 1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6052115" y="3676259"/>
            <a:ext cx="631372" cy="4198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8" y="1895568"/>
            <a:ext cx="3381847" cy="44011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47" y="1703958"/>
            <a:ext cx="2858817" cy="47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31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TM03457485[[fn=그물]]</Template>
  <TotalTime>143</TotalTime>
  <Words>77</Words>
  <Application>Microsoft Office PowerPoint</Application>
  <PresentationFormat>와이드스크린</PresentationFormat>
  <Paragraphs>13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HY견고딕</vt:lpstr>
      <vt:lpstr>HY중고딕</vt:lpstr>
      <vt:lpstr>맑은 고딕</vt:lpstr>
      <vt:lpstr>Arial</vt:lpstr>
      <vt:lpstr>Century Gothic</vt:lpstr>
      <vt:lpstr>그물</vt:lpstr>
      <vt:lpstr>Numerical Methods  </vt:lpstr>
      <vt:lpstr>Hw1_1  0.0001을 백만 번 더하면서 매 십만 번째마다 결과를 출력하시오</vt:lpstr>
      <vt:lpstr>Hw1_2  1을 백만 번 더하면서 매 십만 번째마다 결과/100000을 출력하시오</vt:lpstr>
      <vt:lpstr>Hw1_3  SINGLE PRECISION에서 구분할 수 있는 수의 정밀도가 어느 정도인지 확인하고, 이 SYSTEM이 몇 개의 BIT로 가수(MANTISSA)를 표현하는지 판정하시오.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Methods</dc:title>
  <dc:creator>ydj</dc:creator>
  <cp:lastModifiedBy>ydj</cp:lastModifiedBy>
  <cp:revision>7</cp:revision>
  <dcterms:created xsi:type="dcterms:W3CDTF">2016-03-06T14:10:09Z</dcterms:created>
  <dcterms:modified xsi:type="dcterms:W3CDTF">2016-03-07T08:58:07Z</dcterms:modified>
</cp:coreProperties>
</file>