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70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4" autoAdjust="0"/>
    <p:restoredTop sz="89483" autoAdjust="0"/>
  </p:normalViewPr>
  <p:slideViewPr>
    <p:cSldViewPr>
      <p:cViewPr varScale="1">
        <p:scale>
          <a:sx n="35" d="100"/>
          <a:sy n="35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D3D47-2E9D-4074-B5C0-0D228925BCEF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57353-A518-4045-B499-D45CC871EA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57353-A518-4045-B499-D45CC871EAE9}" type="slidenum">
              <a:rPr lang="ko-KR" altLang="en-US" smtClean="0"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42895-5AF0-45D5-A9D0-E99D1488B19A}" type="datetimeFigureOut">
              <a:rPr lang="ko-KR" altLang="en-US" smtClean="0"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98D06-1FA7-407A-9C45-6473C12CC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숙제 </a:t>
            </a:r>
            <a:r>
              <a:rPr lang="en-US" altLang="ko-KR" dirty="0" smtClean="0"/>
              <a:t>4 </a:t>
            </a:r>
            <a:r>
              <a:rPr lang="ko-KR" altLang="en-US" dirty="0" err="1" smtClean="0"/>
              <a:t>역행렬</a:t>
            </a:r>
            <a:r>
              <a:rPr lang="ko-KR" altLang="en-US" dirty="0" smtClean="0"/>
              <a:t> 만들기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20071058 </a:t>
            </a:r>
            <a:r>
              <a:rPr lang="ko-KR" altLang="en-US" dirty="0" smtClean="0"/>
              <a:t>최민기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elimination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endParaRPr lang="en-US" altLang="ko-KR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571612"/>
            <a:ext cx="8366139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Gauss-Jordan Elimination</a:t>
            </a:r>
            <a:endParaRPr lang="ko-KR" alt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6572296" cy="504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85926"/>
            <a:ext cx="765040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역행렬이</a:t>
            </a:r>
            <a:r>
              <a:rPr lang="ko-KR" altLang="en-US" dirty="0" smtClean="0"/>
              <a:t> 없을 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>
              <a:buNone/>
            </a:pP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대각선 값이 </a:t>
            </a:r>
            <a:r>
              <a:rPr lang="en-US" altLang="ko-KR" dirty="0" smtClean="0"/>
              <a:t>0 </a:t>
            </a:r>
            <a:r>
              <a:rPr lang="ko-KR" altLang="en-US" dirty="0" smtClean="0"/>
              <a:t>일 때</a:t>
            </a:r>
            <a:endParaRPr lang="ko-KR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876"/>
            <a:ext cx="818025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00174"/>
            <a:ext cx="807583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검</a:t>
            </a:r>
            <a:r>
              <a:rPr lang="ko-KR" altLang="en-US" dirty="0"/>
              <a:t>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A X </a:t>
            </a:r>
            <a:r>
              <a:rPr lang="en-US" altLang="ko-KR" dirty="0" smtClean="0"/>
              <a:t>[A]</a:t>
            </a:r>
            <a:r>
              <a:rPr lang="en-US" altLang="ko-KR" baseline="30000" dirty="0" smtClean="0"/>
              <a:t>-1</a:t>
            </a:r>
            <a:r>
              <a:rPr lang="en-US" altLang="ko-KR" baseline="30000" dirty="0" smtClean="0"/>
              <a:t> </a:t>
            </a:r>
            <a:r>
              <a:rPr lang="en-US" altLang="ko-KR" dirty="0" smtClean="0"/>
              <a:t>= </a:t>
            </a:r>
            <a:r>
              <a:rPr lang="en-US" altLang="ko-KR" dirty="0" smtClean="0"/>
              <a:t>I</a:t>
            </a:r>
            <a:endParaRPr lang="ko-KR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875115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643446"/>
            <a:ext cx="855946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2 3 4</a:t>
            </a:r>
          </a:p>
          <a:p>
            <a:pPr>
              <a:buNone/>
            </a:pPr>
            <a:r>
              <a:rPr lang="en-US" altLang="ko-KR" dirty="0" smtClean="0"/>
              <a:t>4 5 6</a:t>
            </a:r>
          </a:p>
          <a:p>
            <a:pPr>
              <a:buNone/>
            </a:pPr>
            <a:r>
              <a:rPr lang="en-US" altLang="ko-KR" dirty="0" smtClean="0"/>
              <a:t>7 8 6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5 374352 1</a:t>
            </a:r>
          </a:p>
          <a:p>
            <a:pPr>
              <a:buNone/>
            </a:pPr>
            <a:r>
              <a:rPr lang="en-US" altLang="ko-KR" dirty="0" smtClean="0"/>
              <a:t>-0.000003 52 6</a:t>
            </a:r>
          </a:p>
          <a:p>
            <a:pPr>
              <a:buNone/>
            </a:pPr>
            <a:r>
              <a:rPr lang="en-US" altLang="ko-KR" dirty="0" smtClean="0"/>
              <a:t>0 0.00003 -6043243</a:t>
            </a:r>
            <a:endParaRPr lang="ko-KR" altLang="en-US" dirty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57364"/>
            <a:ext cx="7812965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643578"/>
            <a:ext cx="887974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3 4 8</a:t>
            </a:r>
          </a:p>
          <a:p>
            <a:pPr>
              <a:buNone/>
            </a:pPr>
            <a:r>
              <a:rPr lang="en-US" altLang="ko-KR" dirty="0" smtClean="0"/>
              <a:t>0.000000000000001 5 3</a:t>
            </a:r>
          </a:p>
          <a:p>
            <a:pPr>
              <a:buNone/>
            </a:pPr>
            <a:r>
              <a:rPr lang="en-US" altLang="ko-KR" dirty="0" smtClean="0"/>
              <a:t>1 5 4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endParaRPr lang="en-US" altLang="ko-KR" dirty="0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357562"/>
            <a:ext cx="844754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/>
              <a:t>1 5 4 8 </a:t>
            </a:r>
          </a:p>
          <a:p>
            <a:pPr>
              <a:buNone/>
            </a:pPr>
            <a:r>
              <a:rPr lang="en-US" altLang="ko-KR" sz="2400" dirty="0" smtClean="0"/>
              <a:t>1 3 7 63</a:t>
            </a:r>
          </a:p>
          <a:p>
            <a:pPr>
              <a:buNone/>
            </a:pPr>
            <a:r>
              <a:rPr lang="en-US" altLang="ko-KR" sz="2400" dirty="0" smtClean="0"/>
              <a:t>0.00001 5 8 7</a:t>
            </a:r>
          </a:p>
          <a:p>
            <a:pPr>
              <a:buNone/>
            </a:pPr>
            <a:r>
              <a:rPr lang="en-US" altLang="ko-KR" sz="2400" dirty="0" smtClean="0"/>
              <a:t>8 7 5 3</a:t>
            </a:r>
          </a:p>
          <a:p>
            <a:pPr>
              <a:buNone/>
            </a:pPr>
            <a:endParaRPr lang="en-US" altLang="ko-KR" sz="2400" dirty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sz="2400" dirty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sz="2400" dirty="0"/>
          </a:p>
          <a:p>
            <a:pPr>
              <a:buNone/>
            </a:pPr>
            <a:r>
              <a:rPr lang="en-US" altLang="ko-KR" sz="2400" dirty="0" smtClean="0"/>
              <a:t>Scaled partial pivoting</a:t>
            </a:r>
            <a:r>
              <a:rPr lang="ko-KR" altLang="en-US" sz="2400" dirty="0" smtClean="0"/>
              <a:t>으로 인해 아주 큰 수와 아주 작은 수 가 있어도 에러가 별로 나지 않는다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263" y="3357562"/>
            <a:ext cx="896573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선형 연립방정식</a:t>
            </a:r>
            <a:r>
              <a:rPr lang="en-US" altLang="ko-KR" dirty="0"/>
              <a:t> </a:t>
            </a:r>
            <a:r>
              <a:rPr lang="ko-KR" altLang="en-US" dirty="0" smtClean="0"/>
              <a:t>풀기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643050"/>
            <a:ext cx="546518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4857760"/>
            <a:ext cx="353250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역행렬</a:t>
            </a:r>
            <a:r>
              <a:rPr lang="ko-KR" altLang="en-US" dirty="0" smtClean="0"/>
              <a:t> 만드는 방법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890612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488" y="1928802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Elimination</a:t>
            </a:r>
            <a:endParaRPr lang="ko-KR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5143512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Backward Elimination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순서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각 행에서 가장 큰 수를 찾는다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그 수로 </a:t>
            </a:r>
            <a:r>
              <a:rPr lang="en-US" altLang="ko-KR" dirty="0" smtClean="0"/>
              <a:t>normalize </a:t>
            </a:r>
            <a:r>
              <a:rPr lang="ko-KR" altLang="en-US" dirty="0" smtClean="0"/>
              <a:t>했을 때 가장 큰 수를 제일 위로 올린다</a:t>
            </a:r>
            <a:r>
              <a:rPr lang="en-US" altLang="ko-KR" dirty="0" smtClean="0"/>
              <a:t>.(Pivot)</a:t>
            </a:r>
          </a:p>
          <a:p>
            <a:r>
              <a:rPr lang="en-US" altLang="ko-KR" dirty="0" smtClean="0"/>
              <a:t>3. array[k][k] / s[k] </a:t>
            </a:r>
            <a:r>
              <a:rPr lang="ko-KR" altLang="en-US" dirty="0" smtClean="0"/>
              <a:t>값이 너무 작으면 포기한다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4. elimination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5. backward </a:t>
            </a:r>
            <a:r>
              <a:rPr lang="ko-KR" altLang="en-US" dirty="0" smtClean="0"/>
              <a:t>로 </a:t>
            </a:r>
            <a:r>
              <a:rPr lang="en-US" altLang="ko-KR" dirty="0" smtClean="0"/>
              <a:t>elimination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함수와 변수</a:t>
            </a:r>
            <a:endParaRPr lang="en-US" altLang="ko-K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835" y="1643050"/>
            <a:ext cx="9015165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786182" y="2428868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역행렬</a:t>
            </a:r>
            <a:r>
              <a:rPr lang="ko-KR" altLang="en-US" dirty="0" smtClean="0"/>
              <a:t> 구하는 행렬</a:t>
            </a:r>
            <a:endParaRPr lang="en-US" altLang="ko-KR" dirty="0" smtClean="0"/>
          </a:p>
          <a:p>
            <a:r>
              <a:rPr lang="ko-KR" altLang="en-US" dirty="0" err="1" smtClean="0"/>
              <a:t>역행렬</a:t>
            </a:r>
            <a:r>
              <a:rPr lang="ko-KR" altLang="en-US" dirty="0" smtClean="0"/>
              <a:t> 구할 때 쓰이는 행렬</a:t>
            </a:r>
            <a:endParaRPr lang="en-US" altLang="ko-KR" dirty="0" smtClean="0"/>
          </a:p>
          <a:p>
            <a:r>
              <a:rPr lang="ko-KR" altLang="en-US" dirty="0" smtClean="0"/>
              <a:t>검산할 때 쓰이는 행렬</a:t>
            </a:r>
            <a:endParaRPr lang="en-US" altLang="ko-KR" dirty="0" smtClean="0"/>
          </a:p>
          <a:p>
            <a:r>
              <a:rPr lang="ko-KR" altLang="en-US" dirty="0" smtClean="0"/>
              <a:t>각 행에서 최대값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코드</a:t>
            </a:r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708665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코드</a:t>
            </a:r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643050"/>
            <a:ext cx="6467389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428736"/>
            <a:ext cx="817929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각 행에서 가장 큰 수 찾기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640957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Pivot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3"/>
            <a:ext cx="5893434" cy="507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143116"/>
            <a:ext cx="668678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184</Words>
  <Application>Microsoft Office PowerPoint</Application>
  <PresentationFormat>화면 슬라이드 쇼(4:3)</PresentationFormat>
  <Paragraphs>74</Paragraphs>
  <Slides>16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숙제 4 역행렬 만들기</vt:lpstr>
      <vt:lpstr>선형 연립방정식 풀기</vt:lpstr>
      <vt:lpstr>역행렬 만드는 방법</vt:lpstr>
      <vt:lpstr>순서</vt:lpstr>
      <vt:lpstr>코드</vt:lpstr>
      <vt:lpstr>코드</vt:lpstr>
      <vt:lpstr>코드</vt:lpstr>
      <vt:lpstr>각 행에서 가장 큰 수 찾기.</vt:lpstr>
      <vt:lpstr>Pivot</vt:lpstr>
      <vt:lpstr>elimination 한다.</vt:lpstr>
      <vt:lpstr>Gauss-Jordan Elimination</vt:lpstr>
      <vt:lpstr>역행렬이 없을 때</vt:lpstr>
      <vt:lpstr>검산</vt:lpstr>
      <vt:lpstr>결과</vt:lpstr>
      <vt:lpstr>결과</vt:lpstr>
      <vt:lpstr>결과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숙제 4 역행렬 만들기</dc:title>
  <dc:creator>s081102</dc:creator>
  <cp:lastModifiedBy>s081102</cp:lastModifiedBy>
  <cp:revision>7</cp:revision>
  <dcterms:created xsi:type="dcterms:W3CDTF">2009-09-21T12:09:47Z</dcterms:created>
  <dcterms:modified xsi:type="dcterms:W3CDTF">2009-09-21T13:16:06Z</dcterms:modified>
</cp:coreProperties>
</file>