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74" r:id="rId5"/>
    <p:sldId id="275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89519C-E893-4F99-8B6D-B2E904CEF8E8}" v="15" dt="2022-11-03T18:37:51.6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장환중(신소재공학과)" userId="6660937e-d298-496d-895a-f47b10834763" providerId="ADAL" clId="{FC6792A6-538F-4095-A457-ECBBFFD628FD}"/>
    <pc:docChg chg="undo custSel addSld delSld modSld sldOrd">
      <pc:chgData name="장환중(신소재공학과)" userId="6660937e-d298-496d-895a-f47b10834763" providerId="ADAL" clId="{FC6792A6-538F-4095-A457-ECBBFFD628FD}" dt="2022-10-31T20:33:11.270" v="2641" actId="14100"/>
      <pc:docMkLst>
        <pc:docMk/>
      </pc:docMkLst>
      <pc:sldChg chg="modSp mod">
        <pc:chgData name="장환중(신소재공학과)" userId="6660937e-d298-496d-895a-f47b10834763" providerId="ADAL" clId="{FC6792A6-538F-4095-A457-ECBBFFD628FD}" dt="2022-10-15T06:03:38.179" v="22" actId="20577"/>
        <pc:sldMkLst>
          <pc:docMk/>
          <pc:sldMk cId="2727750159" sldId="256"/>
        </pc:sldMkLst>
        <pc:spChg chg="mod">
          <ac:chgData name="장환중(신소재공학과)" userId="6660937e-d298-496d-895a-f47b10834763" providerId="ADAL" clId="{FC6792A6-538F-4095-A457-ECBBFFD628FD}" dt="2022-10-15T06:03:38.179" v="22" actId="20577"/>
          <ac:spMkLst>
            <pc:docMk/>
            <pc:sldMk cId="2727750159" sldId="256"/>
            <ac:spMk id="2" creationId="{C70A3137-9F54-7815-21D9-66F39904D3E9}"/>
          </ac:spMkLst>
        </pc:spChg>
      </pc:sldChg>
      <pc:sldChg chg="modSp del mod">
        <pc:chgData name="장환중(신소재공학과)" userId="6660937e-d298-496d-895a-f47b10834763" providerId="ADAL" clId="{FC6792A6-538F-4095-A457-ECBBFFD628FD}" dt="2022-10-18T04:48:29.136" v="472" actId="47"/>
        <pc:sldMkLst>
          <pc:docMk/>
          <pc:sldMk cId="3377701271" sldId="268"/>
        </pc:sldMkLst>
        <pc:spChg chg="mod">
          <ac:chgData name="장환중(신소재공학과)" userId="6660937e-d298-496d-895a-f47b10834763" providerId="ADAL" clId="{FC6792A6-538F-4095-A457-ECBBFFD628FD}" dt="2022-10-16T17:37:46.716" v="24" actId="27636"/>
          <ac:spMkLst>
            <pc:docMk/>
            <pc:sldMk cId="3377701271" sldId="268"/>
            <ac:spMk id="4" creationId="{C261D0BD-E775-4387-4155-1AE9D06BF3A4}"/>
          </ac:spMkLst>
        </pc:spChg>
      </pc:sldChg>
      <pc:sldChg chg="modSp mod ord">
        <pc:chgData name="장환중(신소재공학과)" userId="6660937e-d298-496d-895a-f47b10834763" providerId="ADAL" clId="{FC6792A6-538F-4095-A457-ECBBFFD628FD}" dt="2022-10-17T17:16:15.749" v="445" actId="20577"/>
        <pc:sldMkLst>
          <pc:docMk/>
          <pc:sldMk cId="1769194014" sldId="272"/>
        </pc:sldMkLst>
        <pc:spChg chg="mod">
          <ac:chgData name="장환중(신소재공학과)" userId="6660937e-d298-496d-895a-f47b10834763" providerId="ADAL" clId="{FC6792A6-538F-4095-A457-ECBBFFD628FD}" dt="2022-10-16T17:38:51.714" v="77" actId="207"/>
          <ac:spMkLst>
            <pc:docMk/>
            <pc:sldMk cId="1769194014" sldId="272"/>
            <ac:spMk id="2" creationId="{67D21941-0878-7BE2-4628-6EF15490B3D0}"/>
          </ac:spMkLst>
        </pc:spChg>
        <pc:spChg chg="mod">
          <ac:chgData name="장환중(신소재공학과)" userId="6660937e-d298-496d-895a-f47b10834763" providerId="ADAL" clId="{FC6792A6-538F-4095-A457-ECBBFFD628FD}" dt="2022-10-17T17:16:15.749" v="445" actId="20577"/>
          <ac:spMkLst>
            <pc:docMk/>
            <pc:sldMk cId="1769194014" sldId="272"/>
            <ac:spMk id="4" creationId="{C261D0BD-E775-4387-4155-1AE9D06BF3A4}"/>
          </ac:spMkLst>
        </pc:spChg>
      </pc:sldChg>
      <pc:sldChg chg="del">
        <pc:chgData name="장환중(신소재공학과)" userId="6660937e-d298-496d-895a-f47b10834763" providerId="ADAL" clId="{FC6792A6-538F-4095-A457-ECBBFFD628FD}" dt="2022-10-19T14:17:12.561" v="1260" actId="47"/>
        <pc:sldMkLst>
          <pc:docMk/>
          <pc:sldMk cId="130944888" sldId="273"/>
        </pc:sldMkLst>
      </pc:sldChg>
      <pc:sldChg chg="del">
        <pc:chgData name="장환중(신소재공학과)" userId="6660937e-d298-496d-895a-f47b10834763" providerId="ADAL" clId="{FC6792A6-538F-4095-A457-ECBBFFD628FD}" dt="2022-10-19T14:17:12.561" v="1260" actId="47"/>
        <pc:sldMkLst>
          <pc:docMk/>
          <pc:sldMk cId="57918475" sldId="275"/>
        </pc:sldMkLst>
      </pc:sldChg>
      <pc:sldChg chg="del">
        <pc:chgData name="장환중(신소재공학과)" userId="6660937e-d298-496d-895a-f47b10834763" providerId="ADAL" clId="{FC6792A6-538F-4095-A457-ECBBFFD628FD}" dt="2022-10-19T14:17:12.561" v="1260" actId="47"/>
        <pc:sldMkLst>
          <pc:docMk/>
          <pc:sldMk cId="2003931467" sldId="276"/>
        </pc:sldMkLst>
      </pc:sldChg>
      <pc:sldChg chg="del">
        <pc:chgData name="장환중(신소재공학과)" userId="6660937e-d298-496d-895a-f47b10834763" providerId="ADAL" clId="{FC6792A6-538F-4095-A457-ECBBFFD628FD}" dt="2022-10-19T14:17:16.813" v="1261" actId="47"/>
        <pc:sldMkLst>
          <pc:docMk/>
          <pc:sldMk cId="2029970285" sldId="277"/>
        </pc:sldMkLst>
      </pc:sldChg>
      <pc:sldChg chg="del">
        <pc:chgData name="장환중(신소재공학과)" userId="6660937e-d298-496d-895a-f47b10834763" providerId="ADAL" clId="{FC6792A6-538F-4095-A457-ECBBFFD628FD}" dt="2022-10-19T14:17:16.813" v="1261" actId="47"/>
        <pc:sldMkLst>
          <pc:docMk/>
          <pc:sldMk cId="2184038138" sldId="278"/>
        </pc:sldMkLst>
      </pc:sldChg>
      <pc:sldChg chg="del">
        <pc:chgData name="장환중(신소재공학과)" userId="6660937e-d298-496d-895a-f47b10834763" providerId="ADAL" clId="{FC6792A6-538F-4095-A457-ECBBFFD628FD}" dt="2022-10-19T14:17:16.813" v="1261" actId="47"/>
        <pc:sldMkLst>
          <pc:docMk/>
          <pc:sldMk cId="412699356" sldId="279"/>
        </pc:sldMkLst>
      </pc:sldChg>
      <pc:sldChg chg="modSp add del mod ord">
        <pc:chgData name="장환중(신소재공학과)" userId="6660937e-d298-496d-895a-f47b10834763" providerId="ADAL" clId="{FC6792A6-538F-4095-A457-ECBBFFD628FD}" dt="2022-10-18T05:13:16.892" v="517" actId="47"/>
        <pc:sldMkLst>
          <pc:docMk/>
          <pc:sldMk cId="1294966339" sldId="280"/>
        </pc:sldMkLst>
        <pc:spChg chg="mod">
          <ac:chgData name="장환중(신소재공학과)" userId="6660937e-d298-496d-895a-f47b10834763" providerId="ADAL" clId="{FC6792A6-538F-4095-A457-ECBBFFD628FD}" dt="2022-10-18T04:51:22.599" v="513" actId="20577"/>
          <ac:spMkLst>
            <pc:docMk/>
            <pc:sldMk cId="1294966339" sldId="280"/>
            <ac:spMk id="2" creationId="{67D21941-0878-7BE2-4628-6EF15490B3D0}"/>
          </ac:spMkLst>
        </pc:spChg>
        <pc:spChg chg="mod">
          <ac:chgData name="장환중(신소재공학과)" userId="6660937e-d298-496d-895a-f47b10834763" providerId="ADAL" clId="{FC6792A6-538F-4095-A457-ECBBFFD628FD}" dt="2022-10-18T05:12:37.797" v="516" actId="20577"/>
          <ac:spMkLst>
            <pc:docMk/>
            <pc:sldMk cId="1294966339" sldId="280"/>
            <ac:spMk id="4" creationId="{C261D0BD-E775-4387-4155-1AE9D06BF3A4}"/>
          </ac:spMkLst>
        </pc:spChg>
      </pc:sldChg>
      <pc:sldChg chg="modSp add">
        <pc:chgData name="장환중(신소재공학과)" userId="6660937e-d298-496d-895a-f47b10834763" providerId="ADAL" clId="{FC6792A6-538F-4095-A457-ECBBFFD628FD}" dt="2022-10-19T11:00:26.340" v="935" actId="20577"/>
        <pc:sldMkLst>
          <pc:docMk/>
          <pc:sldMk cId="1939253476" sldId="281"/>
        </pc:sldMkLst>
        <pc:spChg chg="mod">
          <ac:chgData name="장환중(신소재공학과)" userId="6660937e-d298-496d-895a-f47b10834763" providerId="ADAL" clId="{FC6792A6-538F-4095-A457-ECBBFFD628FD}" dt="2022-10-19T11:00:26.340" v="935" actId="20577"/>
          <ac:spMkLst>
            <pc:docMk/>
            <pc:sldMk cId="1939253476" sldId="281"/>
            <ac:spMk id="4" creationId="{C261D0BD-E775-4387-4155-1AE9D06BF3A4}"/>
          </ac:spMkLst>
        </pc:spChg>
      </pc:sldChg>
      <pc:sldChg chg="modSp add mod">
        <pc:chgData name="장환중(신소재공학과)" userId="6660937e-d298-496d-895a-f47b10834763" providerId="ADAL" clId="{FC6792A6-538F-4095-A457-ECBBFFD628FD}" dt="2022-10-18T17:51:47.440" v="826"/>
        <pc:sldMkLst>
          <pc:docMk/>
          <pc:sldMk cId="3158754484" sldId="282"/>
        </pc:sldMkLst>
        <pc:spChg chg="mod">
          <ac:chgData name="장환중(신소재공학과)" userId="6660937e-d298-496d-895a-f47b10834763" providerId="ADAL" clId="{FC6792A6-538F-4095-A457-ECBBFFD628FD}" dt="2022-10-18T05:13:53.140" v="548" actId="20577"/>
          <ac:spMkLst>
            <pc:docMk/>
            <pc:sldMk cId="3158754484" sldId="282"/>
            <ac:spMk id="2" creationId="{67D21941-0878-7BE2-4628-6EF15490B3D0}"/>
          </ac:spMkLst>
        </pc:spChg>
        <pc:spChg chg="mod">
          <ac:chgData name="장환중(신소재공학과)" userId="6660937e-d298-496d-895a-f47b10834763" providerId="ADAL" clId="{FC6792A6-538F-4095-A457-ECBBFFD628FD}" dt="2022-10-18T17:51:47.440" v="826"/>
          <ac:spMkLst>
            <pc:docMk/>
            <pc:sldMk cId="3158754484" sldId="282"/>
            <ac:spMk id="4" creationId="{C261D0BD-E775-4387-4155-1AE9D06BF3A4}"/>
          </ac:spMkLst>
        </pc:spChg>
      </pc:sldChg>
      <pc:sldChg chg="addSp delSp modSp add mod">
        <pc:chgData name="장환중(신소재공학과)" userId="6660937e-d298-496d-895a-f47b10834763" providerId="ADAL" clId="{FC6792A6-538F-4095-A457-ECBBFFD628FD}" dt="2022-10-19T13:46:57.904" v="955" actId="20577"/>
        <pc:sldMkLst>
          <pc:docMk/>
          <pc:sldMk cId="4209099598" sldId="283"/>
        </pc:sldMkLst>
        <pc:spChg chg="mod">
          <ac:chgData name="장환중(신소재공학과)" userId="6660937e-d298-496d-895a-f47b10834763" providerId="ADAL" clId="{FC6792A6-538F-4095-A457-ECBBFFD628FD}" dt="2022-10-18T11:49:30.129" v="712" actId="20577"/>
          <ac:spMkLst>
            <pc:docMk/>
            <pc:sldMk cId="4209099598" sldId="283"/>
            <ac:spMk id="2" creationId="{67D21941-0878-7BE2-4628-6EF15490B3D0}"/>
          </ac:spMkLst>
        </pc:spChg>
        <pc:spChg chg="mod">
          <ac:chgData name="장환중(신소재공학과)" userId="6660937e-d298-496d-895a-f47b10834763" providerId="ADAL" clId="{FC6792A6-538F-4095-A457-ECBBFFD628FD}" dt="2022-10-19T13:46:57.904" v="955" actId="20577"/>
          <ac:spMkLst>
            <pc:docMk/>
            <pc:sldMk cId="4209099598" sldId="283"/>
            <ac:spMk id="4" creationId="{C261D0BD-E775-4387-4155-1AE9D06BF3A4}"/>
          </ac:spMkLst>
        </pc:spChg>
        <pc:spChg chg="add del">
          <ac:chgData name="장환중(신소재공학과)" userId="6660937e-d298-496d-895a-f47b10834763" providerId="ADAL" clId="{FC6792A6-538F-4095-A457-ECBBFFD628FD}" dt="2022-10-18T17:54:05.205" v="830" actId="22"/>
          <ac:spMkLst>
            <pc:docMk/>
            <pc:sldMk cId="4209099598" sldId="283"/>
            <ac:spMk id="5" creationId="{4564E049-237D-8F81-C5F9-E336C1439529}"/>
          </ac:spMkLst>
        </pc:spChg>
      </pc:sldChg>
      <pc:sldChg chg="modSp add mod">
        <pc:chgData name="장환중(신소재공학과)" userId="6660937e-d298-496d-895a-f47b10834763" providerId="ADAL" clId="{FC6792A6-538F-4095-A457-ECBBFFD628FD}" dt="2022-10-19T13:46:30.264" v="946" actId="20577"/>
        <pc:sldMkLst>
          <pc:docMk/>
          <pc:sldMk cId="3945748206" sldId="284"/>
        </pc:sldMkLst>
        <pc:spChg chg="mod">
          <ac:chgData name="장환중(신소재공학과)" userId="6660937e-d298-496d-895a-f47b10834763" providerId="ADAL" clId="{FC6792A6-538F-4095-A457-ECBBFFD628FD}" dt="2022-10-18T18:24:55.905" v="913" actId="20577"/>
          <ac:spMkLst>
            <pc:docMk/>
            <pc:sldMk cId="3945748206" sldId="284"/>
            <ac:spMk id="2" creationId="{67D21941-0878-7BE2-4628-6EF15490B3D0}"/>
          </ac:spMkLst>
        </pc:spChg>
        <pc:spChg chg="mod">
          <ac:chgData name="장환중(신소재공학과)" userId="6660937e-d298-496d-895a-f47b10834763" providerId="ADAL" clId="{FC6792A6-538F-4095-A457-ECBBFFD628FD}" dt="2022-10-19T13:46:30.264" v="946" actId="20577"/>
          <ac:spMkLst>
            <pc:docMk/>
            <pc:sldMk cId="3945748206" sldId="284"/>
            <ac:spMk id="4" creationId="{C261D0BD-E775-4387-4155-1AE9D06BF3A4}"/>
          </ac:spMkLst>
        </pc:spChg>
      </pc:sldChg>
      <pc:sldChg chg="addSp delSp modSp add mod">
        <pc:chgData name="장환중(신소재공학과)" userId="6660937e-d298-496d-895a-f47b10834763" providerId="ADAL" clId="{FC6792A6-538F-4095-A457-ECBBFFD628FD}" dt="2022-10-19T14:11:21.162" v="977" actId="22"/>
        <pc:sldMkLst>
          <pc:docMk/>
          <pc:sldMk cId="1348622493" sldId="285"/>
        </pc:sldMkLst>
        <pc:spChg chg="mod">
          <ac:chgData name="장환중(신소재공학과)" userId="6660937e-d298-496d-895a-f47b10834763" providerId="ADAL" clId="{FC6792A6-538F-4095-A457-ECBBFFD628FD}" dt="2022-10-19T14:10:44.933" v="975" actId="20577"/>
          <ac:spMkLst>
            <pc:docMk/>
            <pc:sldMk cId="1348622493" sldId="285"/>
            <ac:spMk id="2" creationId="{67D21941-0878-7BE2-4628-6EF15490B3D0}"/>
          </ac:spMkLst>
        </pc:spChg>
        <pc:spChg chg="del mod">
          <ac:chgData name="장환중(신소재공학과)" userId="6660937e-d298-496d-895a-f47b10834763" providerId="ADAL" clId="{FC6792A6-538F-4095-A457-ECBBFFD628FD}" dt="2022-10-19T14:11:21.162" v="977" actId="22"/>
          <ac:spMkLst>
            <pc:docMk/>
            <pc:sldMk cId="1348622493" sldId="285"/>
            <ac:spMk id="4" creationId="{C261D0BD-E775-4387-4155-1AE9D06BF3A4}"/>
          </ac:spMkLst>
        </pc:spChg>
        <pc:picChg chg="add mod ord">
          <ac:chgData name="장환중(신소재공학과)" userId="6660937e-d298-496d-895a-f47b10834763" providerId="ADAL" clId="{FC6792A6-538F-4095-A457-ECBBFFD628FD}" dt="2022-10-19T14:11:21.162" v="977" actId="22"/>
          <ac:picMkLst>
            <pc:docMk/>
            <pc:sldMk cId="1348622493" sldId="285"/>
            <ac:picMk id="5" creationId="{C5E16FA6-5034-4A9F-9B62-FC01B23FD986}"/>
          </ac:picMkLst>
        </pc:picChg>
      </pc:sldChg>
      <pc:sldChg chg="addSp delSp modSp add mod">
        <pc:chgData name="장환중(신소재공학과)" userId="6660937e-d298-496d-895a-f47b10834763" providerId="ADAL" clId="{FC6792A6-538F-4095-A457-ECBBFFD628FD}" dt="2022-10-19T21:33:35.819" v="2167" actId="20577"/>
        <pc:sldMkLst>
          <pc:docMk/>
          <pc:sldMk cId="3949341882" sldId="286"/>
        </pc:sldMkLst>
        <pc:spChg chg="add mod">
          <ac:chgData name="장환중(신소재공학과)" userId="6660937e-d298-496d-895a-f47b10834763" providerId="ADAL" clId="{FC6792A6-538F-4095-A457-ECBBFFD628FD}" dt="2022-10-19T21:33:35.819" v="2167" actId="20577"/>
          <ac:spMkLst>
            <pc:docMk/>
            <pc:sldMk cId="3949341882" sldId="286"/>
            <ac:spMk id="4" creationId="{665719BB-A623-85E8-5156-054392D2F897}"/>
          </ac:spMkLst>
        </pc:spChg>
        <pc:spChg chg="add del mod">
          <ac:chgData name="장환중(신소재공학과)" userId="6660937e-d298-496d-895a-f47b10834763" providerId="ADAL" clId="{FC6792A6-538F-4095-A457-ECBBFFD628FD}" dt="2022-10-19T14:12:43.729" v="1028" actId="478"/>
          <ac:spMkLst>
            <pc:docMk/>
            <pc:sldMk cId="3949341882" sldId="286"/>
            <ac:spMk id="6" creationId="{C2F4DDB7-13CB-DD3D-C54E-7CAB42C0F0EE}"/>
          </ac:spMkLst>
        </pc:spChg>
        <pc:picChg chg="del">
          <ac:chgData name="장환중(신소재공학과)" userId="6660937e-d298-496d-895a-f47b10834763" providerId="ADAL" clId="{FC6792A6-538F-4095-A457-ECBBFFD628FD}" dt="2022-10-19T14:11:32.828" v="979" actId="478"/>
          <ac:picMkLst>
            <pc:docMk/>
            <pc:sldMk cId="3949341882" sldId="286"/>
            <ac:picMk id="5" creationId="{C5E16FA6-5034-4A9F-9B62-FC01B23FD986}"/>
          </ac:picMkLst>
        </pc:picChg>
        <pc:picChg chg="add del">
          <ac:chgData name="장환중(신소재공학과)" userId="6660937e-d298-496d-895a-f47b10834763" providerId="ADAL" clId="{FC6792A6-538F-4095-A457-ECBBFFD628FD}" dt="2022-10-19T14:15:52.300" v="1231" actId="22"/>
          <ac:picMkLst>
            <pc:docMk/>
            <pc:sldMk cId="3949341882" sldId="286"/>
            <ac:picMk id="8" creationId="{73816DAD-D825-675F-B0A4-A8E9597ED860}"/>
          </ac:picMkLst>
        </pc:picChg>
      </pc:sldChg>
      <pc:sldChg chg="modSp add mod">
        <pc:chgData name="장환중(신소재공학과)" userId="6660937e-d298-496d-895a-f47b10834763" providerId="ADAL" clId="{FC6792A6-538F-4095-A457-ECBBFFD628FD}" dt="2022-10-19T20:36:29.052" v="2144" actId="20577"/>
        <pc:sldMkLst>
          <pc:docMk/>
          <pc:sldMk cId="1462390992" sldId="287"/>
        </pc:sldMkLst>
        <pc:spChg chg="mod">
          <ac:chgData name="장환중(신소재공학과)" userId="6660937e-d298-496d-895a-f47b10834763" providerId="ADAL" clId="{FC6792A6-538F-4095-A457-ECBBFFD628FD}" dt="2022-10-19T16:04:55.296" v="1292" actId="20577"/>
          <ac:spMkLst>
            <pc:docMk/>
            <pc:sldMk cId="1462390992" sldId="287"/>
            <ac:spMk id="2" creationId="{67D21941-0878-7BE2-4628-6EF15490B3D0}"/>
          </ac:spMkLst>
        </pc:spChg>
        <pc:spChg chg="mod">
          <ac:chgData name="장환중(신소재공학과)" userId="6660937e-d298-496d-895a-f47b10834763" providerId="ADAL" clId="{FC6792A6-538F-4095-A457-ECBBFFD628FD}" dt="2022-10-19T20:36:29.052" v="2144" actId="20577"/>
          <ac:spMkLst>
            <pc:docMk/>
            <pc:sldMk cId="1462390992" sldId="287"/>
            <ac:spMk id="4" creationId="{665719BB-A623-85E8-5156-054392D2F897}"/>
          </ac:spMkLst>
        </pc:spChg>
      </pc:sldChg>
      <pc:sldChg chg="modSp add mod">
        <pc:chgData name="장환중(신소재공학과)" userId="6660937e-d298-496d-895a-f47b10834763" providerId="ADAL" clId="{FC6792A6-538F-4095-A457-ECBBFFD628FD}" dt="2022-10-19T18:10:58.412" v="2118" actId="20577"/>
        <pc:sldMkLst>
          <pc:docMk/>
          <pc:sldMk cId="2805458498" sldId="288"/>
        </pc:sldMkLst>
        <pc:spChg chg="mod">
          <ac:chgData name="장환중(신소재공학과)" userId="6660937e-d298-496d-895a-f47b10834763" providerId="ADAL" clId="{FC6792A6-538F-4095-A457-ECBBFFD628FD}" dt="2022-10-19T18:10:58.412" v="2118" actId="20577"/>
          <ac:spMkLst>
            <pc:docMk/>
            <pc:sldMk cId="2805458498" sldId="288"/>
            <ac:spMk id="4" creationId="{665719BB-A623-85E8-5156-054392D2F897}"/>
          </ac:spMkLst>
        </pc:spChg>
      </pc:sldChg>
      <pc:sldChg chg="modSp add mod">
        <pc:chgData name="장환중(신소재공학과)" userId="6660937e-d298-496d-895a-f47b10834763" providerId="ADAL" clId="{FC6792A6-538F-4095-A457-ECBBFFD628FD}" dt="2022-10-19T21:01:38.250" v="2162" actId="20577"/>
        <pc:sldMkLst>
          <pc:docMk/>
          <pc:sldMk cId="703045227" sldId="289"/>
        </pc:sldMkLst>
        <pc:spChg chg="mod">
          <ac:chgData name="장환중(신소재공학과)" userId="6660937e-d298-496d-895a-f47b10834763" providerId="ADAL" clId="{FC6792A6-538F-4095-A457-ECBBFFD628FD}" dt="2022-10-19T21:01:38.250" v="2162" actId="20577"/>
          <ac:spMkLst>
            <pc:docMk/>
            <pc:sldMk cId="703045227" sldId="289"/>
            <ac:spMk id="4" creationId="{665719BB-A623-85E8-5156-054392D2F897}"/>
          </ac:spMkLst>
        </pc:spChg>
      </pc:sldChg>
      <pc:sldChg chg="modSp add mod">
        <pc:chgData name="장환중(신소재공학과)" userId="6660937e-d298-496d-895a-f47b10834763" providerId="ADAL" clId="{FC6792A6-538F-4095-A457-ECBBFFD628FD}" dt="2022-10-31T20:01:43.002" v="2490" actId="20577"/>
        <pc:sldMkLst>
          <pc:docMk/>
          <pc:sldMk cId="945073135" sldId="290"/>
        </pc:sldMkLst>
        <pc:spChg chg="mod">
          <ac:chgData name="장환중(신소재공학과)" userId="6660937e-d298-496d-895a-f47b10834763" providerId="ADAL" clId="{FC6792A6-538F-4095-A457-ECBBFFD628FD}" dt="2022-10-31T20:01:43.002" v="2490" actId="20577"/>
          <ac:spMkLst>
            <pc:docMk/>
            <pc:sldMk cId="945073135" sldId="290"/>
            <ac:spMk id="4" creationId="{665719BB-A623-85E8-5156-054392D2F897}"/>
          </ac:spMkLst>
        </pc:spChg>
      </pc:sldChg>
      <pc:sldChg chg="addSp delSp modSp add mod">
        <pc:chgData name="장환중(신소재공학과)" userId="6660937e-d298-496d-895a-f47b10834763" providerId="ADAL" clId="{FC6792A6-538F-4095-A457-ECBBFFD628FD}" dt="2022-10-19T23:29:55.091" v="2468" actId="14100"/>
        <pc:sldMkLst>
          <pc:docMk/>
          <pc:sldMk cId="4061107052" sldId="291"/>
        </pc:sldMkLst>
        <pc:spChg chg="del mod">
          <ac:chgData name="장환중(신소재공학과)" userId="6660937e-d298-496d-895a-f47b10834763" providerId="ADAL" clId="{FC6792A6-538F-4095-A457-ECBBFFD628FD}" dt="2022-10-19T23:09:10.670" v="2362" actId="478"/>
          <ac:spMkLst>
            <pc:docMk/>
            <pc:sldMk cId="4061107052" sldId="291"/>
            <ac:spMk id="4" creationId="{665719BB-A623-85E8-5156-054392D2F897}"/>
          </ac:spMkLst>
        </pc:spChg>
        <pc:graphicFrameChg chg="add del mod">
          <ac:chgData name="장환중(신소재공학과)" userId="6660937e-d298-496d-895a-f47b10834763" providerId="ADAL" clId="{FC6792A6-538F-4095-A457-ECBBFFD628FD}" dt="2022-10-19T23:29:55.091" v="2468" actId="14100"/>
          <ac:graphicFrameMkLst>
            <pc:docMk/>
            <pc:sldMk cId="4061107052" sldId="291"/>
            <ac:graphicFrameMk id="3" creationId="{4AF43C21-6C5E-021F-7837-32FBD894309D}"/>
          </ac:graphicFrameMkLst>
        </pc:graphicFrameChg>
        <pc:graphicFrameChg chg="add del mod">
          <ac:chgData name="장환중(신소재공학과)" userId="6660937e-d298-496d-895a-f47b10834763" providerId="ADAL" clId="{FC6792A6-538F-4095-A457-ECBBFFD628FD}" dt="2022-10-19T23:29:44.735" v="2464" actId="478"/>
          <ac:graphicFrameMkLst>
            <pc:docMk/>
            <pc:sldMk cId="4061107052" sldId="291"/>
            <ac:graphicFrameMk id="5" creationId="{4AF43C21-6C5E-021F-7837-32FBD894309D}"/>
          </ac:graphicFrameMkLst>
        </pc:graphicFrameChg>
      </pc:sldChg>
      <pc:sldChg chg="addSp delSp modSp add mod">
        <pc:chgData name="장환중(신소재공학과)" userId="6660937e-d298-496d-895a-f47b10834763" providerId="ADAL" clId="{FC6792A6-538F-4095-A457-ECBBFFD628FD}" dt="2022-10-31T20:31:10.454" v="2621" actId="20577"/>
        <pc:sldMkLst>
          <pc:docMk/>
          <pc:sldMk cId="1199012349" sldId="292"/>
        </pc:sldMkLst>
        <pc:spChg chg="add del mod">
          <ac:chgData name="장환중(신소재공학과)" userId="6660937e-d298-496d-895a-f47b10834763" providerId="ADAL" clId="{FC6792A6-538F-4095-A457-ECBBFFD628FD}" dt="2022-10-31T20:31:10.454" v="2621" actId="20577"/>
          <ac:spMkLst>
            <pc:docMk/>
            <pc:sldMk cId="1199012349" sldId="292"/>
            <ac:spMk id="9" creationId="{726E8E3C-D4CE-4E72-7150-969FB0DE782B}"/>
          </ac:spMkLst>
        </pc:spChg>
        <pc:graphicFrameChg chg="del">
          <ac:chgData name="장환중(신소재공학과)" userId="6660937e-d298-496d-895a-f47b10834763" providerId="ADAL" clId="{FC6792A6-538F-4095-A457-ECBBFFD628FD}" dt="2022-10-31T20:25:59.966" v="2494" actId="478"/>
          <ac:graphicFrameMkLst>
            <pc:docMk/>
            <pc:sldMk cId="1199012349" sldId="292"/>
            <ac:graphicFrameMk id="3" creationId="{4AF43C21-6C5E-021F-7837-32FBD894309D}"/>
          </ac:graphicFrameMkLst>
        </pc:graphicFrameChg>
        <pc:graphicFrameChg chg="add del mod">
          <ac:chgData name="장환중(신소재공학과)" userId="6660937e-d298-496d-895a-f47b10834763" providerId="ADAL" clId="{FC6792A6-538F-4095-A457-ECBBFFD628FD}" dt="2022-10-31T20:26:29.556" v="2497" actId="478"/>
          <ac:graphicFrameMkLst>
            <pc:docMk/>
            <pc:sldMk cId="1199012349" sldId="292"/>
            <ac:graphicFrameMk id="4" creationId="{DCF3031A-C714-87AF-F684-DD93EEA5562F}"/>
          </ac:graphicFrameMkLst>
        </pc:graphicFrameChg>
        <pc:graphicFrameChg chg="add mod">
          <ac:chgData name="장환중(신소재공학과)" userId="6660937e-d298-496d-895a-f47b10834763" providerId="ADAL" clId="{FC6792A6-538F-4095-A457-ECBBFFD628FD}" dt="2022-10-31T20:27:59.973" v="2537" actId="1076"/>
          <ac:graphicFrameMkLst>
            <pc:docMk/>
            <pc:sldMk cId="1199012349" sldId="292"/>
            <ac:graphicFrameMk id="5" creationId="{DCF3031A-C714-87AF-F684-DD93EEA5562F}"/>
          </ac:graphicFrameMkLst>
        </pc:graphicFrameChg>
        <pc:cxnChg chg="add mod">
          <ac:chgData name="장환중(신소재공학과)" userId="6660937e-d298-496d-895a-f47b10834763" providerId="ADAL" clId="{FC6792A6-538F-4095-A457-ECBBFFD628FD}" dt="2022-10-31T20:28:24.203" v="2546" actId="1076"/>
          <ac:cxnSpMkLst>
            <pc:docMk/>
            <pc:sldMk cId="1199012349" sldId="292"/>
            <ac:cxnSpMk id="6" creationId="{DC710BB0-5572-8F73-93DC-16DB9C83F8F5}"/>
          </ac:cxnSpMkLst>
        </pc:cxnChg>
      </pc:sldChg>
      <pc:sldChg chg="add del">
        <pc:chgData name="장환중(신소재공학과)" userId="6660937e-d298-496d-895a-f47b10834763" providerId="ADAL" clId="{FC6792A6-538F-4095-A457-ECBBFFD628FD}" dt="2022-10-19T23:08:53.997" v="2356"/>
        <pc:sldMkLst>
          <pc:docMk/>
          <pc:sldMk cId="1306114416" sldId="292"/>
        </pc:sldMkLst>
      </pc:sldChg>
      <pc:sldChg chg="add del">
        <pc:chgData name="장환중(신소재공학과)" userId="6660937e-d298-496d-895a-f47b10834763" providerId="ADAL" clId="{FC6792A6-538F-4095-A457-ECBBFFD628FD}" dt="2022-10-31T20:25:50.407" v="2492"/>
        <pc:sldMkLst>
          <pc:docMk/>
          <pc:sldMk cId="1681448330" sldId="292"/>
        </pc:sldMkLst>
      </pc:sldChg>
      <pc:sldChg chg="addSp delSp modSp add mod">
        <pc:chgData name="장환중(신소재공학과)" userId="6660937e-d298-496d-895a-f47b10834763" providerId="ADAL" clId="{FC6792A6-538F-4095-A457-ECBBFFD628FD}" dt="2022-10-31T20:33:11.270" v="2641" actId="14100"/>
        <pc:sldMkLst>
          <pc:docMk/>
          <pc:sldMk cId="2888167570" sldId="293"/>
        </pc:sldMkLst>
        <pc:spChg chg="mod">
          <ac:chgData name="장환중(신소재공학과)" userId="6660937e-d298-496d-895a-f47b10834763" providerId="ADAL" clId="{FC6792A6-538F-4095-A457-ECBBFFD628FD}" dt="2022-10-31T20:31:43.263" v="2629" actId="1076"/>
          <ac:spMkLst>
            <pc:docMk/>
            <pc:sldMk cId="2888167570" sldId="293"/>
            <ac:spMk id="2" creationId="{67D21941-0878-7BE2-4628-6EF15490B3D0}"/>
          </ac:spMkLst>
        </pc:spChg>
        <pc:spChg chg="del">
          <ac:chgData name="장환중(신소재공학과)" userId="6660937e-d298-496d-895a-f47b10834763" providerId="ADAL" clId="{FC6792A6-538F-4095-A457-ECBBFFD628FD}" dt="2022-10-31T20:31:20.926" v="2623" actId="478"/>
          <ac:spMkLst>
            <pc:docMk/>
            <pc:sldMk cId="2888167570" sldId="293"/>
            <ac:spMk id="9" creationId="{726E8E3C-D4CE-4E72-7150-969FB0DE782B}"/>
          </ac:spMkLst>
        </pc:spChg>
        <pc:grpChg chg="add mod">
          <ac:chgData name="장환중(신소재공학과)" userId="6660937e-d298-496d-895a-f47b10834763" providerId="ADAL" clId="{FC6792A6-538F-4095-A457-ECBBFFD628FD}" dt="2022-10-31T20:31:33.740" v="2625" actId="14100"/>
          <ac:grpSpMkLst>
            <pc:docMk/>
            <pc:sldMk cId="2888167570" sldId="293"/>
            <ac:grpSpMk id="3" creationId="{B82776F9-0881-57BE-A3B3-4999D8803416}"/>
          </ac:grpSpMkLst>
        </pc:grpChg>
        <pc:graphicFrameChg chg="mod">
          <ac:chgData name="장환중(신소재공학과)" userId="6660937e-d298-496d-895a-f47b10834763" providerId="ADAL" clId="{FC6792A6-538F-4095-A457-ECBBFFD628FD}" dt="2022-10-31T20:31:55.201" v="2632" actId="1076"/>
          <ac:graphicFrameMkLst>
            <pc:docMk/>
            <pc:sldMk cId="2888167570" sldId="293"/>
            <ac:graphicFrameMk id="5" creationId="{DCF3031A-C714-87AF-F684-DD93EEA5562F}"/>
          </ac:graphicFrameMkLst>
        </pc:graphicFrameChg>
        <pc:graphicFrameChg chg="add mod">
          <ac:chgData name="장환중(신소재공학과)" userId="6660937e-d298-496d-895a-f47b10834763" providerId="ADAL" clId="{FC6792A6-538F-4095-A457-ECBBFFD628FD}" dt="2022-10-31T20:33:11.270" v="2641" actId="14100"/>
          <ac:graphicFrameMkLst>
            <pc:docMk/>
            <pc:sldMk cId="2888167570" sldId="293"/>
            <ac:graphicFrameMk id="8" creationId="{11DEFD99-48A1-67B6-639C-A4073B2F07EB}"/>
          </ac:graphicFrameMkLst>
        </pc:graphicFrameChg>
        <pc:cxnChg chg="add mod">
          <ac:chgData name="장환중(신소재공학과)" userId="6660937e-d298-496d-895a-f47b10834763" providerId="ADAL" clId="{FC6792A6-538F-4095-A457-ECBBFFD628FD}" dt="2022-10-31T20:32:42.780" v="2634"/>
          <ac:cxnSpMkLst>
            <pc:docMk/>
            <pc:sldMk cId="2888167570" sldId="293"/>
            <ac:cxnSpMk id="4" creationId="{A4B8F944-E2F8-57BD-D90E-38D42D6E6D34}"/>
          </ac:cxnSpMkLst>
        </pc:cxnChg>
        <pc:cxnChg chg="mod">
          <ac:chgData name="장환중(신소재공학과)" userId="6660937e-d298-496d-895a-f47b10834763" providerId="ADAL" clId="{FC6792A6-538F-4095-A457-ECBBFFD628FD}" dt="2022-10-31T20:31:55.201" v="2632" actId="1076"/>
          <ac:cxnSpMkLst>
            <pc:docMk/>
            <pc:sldMk cId="2888167570" sldId="293"/>
            <ac:cxnSpMk id="6" creationId="{DC710BB0-5572-8F73-93DC-16DB9C83F8F5}"/>
          </ac:cxnSpMkLst>
        </pc:cxnChg>
        <pc:cxnChg chg="add mod">
          <ac:chgData name="장환중(신소재공학과)" userId="6660937e-d298-496d-895a-f47b10834763" providerId="ADAL" clId="{FC6792A6-538F-4095-A457-ECBBFFD628FD}" dt="2022-10-31T20:32:50.808" v="2636"/>
          <ac:cxnSpMkLst>
            <pc:docMk/>
            <pc:sldMk cId="2888167570" sldId="293"/>
            <ac:cxnSpMk id="7" creationId="{2684E396-E09A-453A-2D9B-CEAF98CE155A}"/>
          </ac:cxnSpMkLst>
        </pc:cxnChg>
      </pc:sldChg>
    </pc:docChg>
  </pc:docChgLst>
  <pc:docChgLst>
    <pc:chgData name="장환중(신소재공학과)" userId="6660937e-d298-496d-895a-f47b10834763" providerId="ADAL" clId="{9989519C-E893-4F99-8B6D-B2E904CEF8E8}"/>
    <pc:docChg chg="custSel addSld delSld modSld">
      <pc:chgData name="장환중(신소재공학과)" userId="6660937e-d298-496d-895a-f47b10834763" providerId="ADAL" clId="{9989519C-E893-4F99-8B6D-B2E904CEF8E8}" dt="2022-11-03T18:38:33.238" v="630" actId="20577"/>
      <pc:docMkLst>
        <pc:docMk/>
      </pc:docMkLst>
      <pc:sldChg chg="modSp mod">
        <pc:chgData name="장환중(신소재공학과)" userId="6660937e-d298-496d-895a-f47b10834763" providerId="ADAL" clId="{9989519C-E893-4F99-8B6D-B2E904CEF8E8}" dt="2022-11-03T18:26:44.332" v="13" actId="20577"/>
        <pc:sldMkLst>
          <pc:docMk/>
          <pc:sldMk cId="2727750159" sldId="256"/>
        </pc:sldMkLst>
        <pc:spChg chg="mod">
          <ac:chgData name="장환중(신소재공학과)" userId="6660937e-d298-496d-895a-f47b10834763" providerId="ADAL" clId="{9989519C-E893-4F99-8B6D-B2E904CEF8E8}" dt="2022-11-03T18:26:44.332" v="13" actId="20577"/>
          <ac:spMkLst>
            <pc:docMk/>
            <pc:sldMk cId="2727750159" sldId="256"/>
            <ac:spMk id="2" creationId="{C70A3137-9F54-7815-21D9-66F39904D3E9}"/>
          </ac:spMkLst>
        </pc:spChg>
      </pc:sldChg>
      <pc:sldChg chg="addSp delSp modSp mod">
        <pc:chgData name="장환중(신소재공학과)" userId="6660937e-d298-496d-895a-f47b10834763" providerId="ADAL" clId="{9989519C-E893-4F99-8B6D-B2E904CEF8E8}" dt="2022-11-03T18:30:57.796" v="146" actId="1076"/>
        <pc:sldMkLst>
          <pc:docMk/>
          <pc:sldMk cId="1769194014" sldId="272"/>
        </pc:sldMkLst>
        <pc:spChg chg="mod">
          <ac:chgData name="장환중(신소재공학과)" userId="6660937e-d298-496d-895a-f47b10834763" providerId="ADAL" clId="{9989519C-E893-4F99-8B6D-B2E904CEF8E8}" dt="2022-11-03T18:27:16.733" v="72" actId="14100"/>
          <ac:spMkLst>
            <pc:docMk/>
            <pc:sldMk cId="1769194014" sldId="272"/>
            <ac:spMk id="2" creationId="{67D21941-0878-7BE2-4628-6EF15490B3D0}"/>
          </ac:spMkLst>
        </pc:spChg>
        <pc:spChg chg="del">
          <ac:chgData name="장환중(신소재공학과)" userId="6660937e-d298-496d-895a-f47b10834763" providerId="ADAL" clId="{9989519C-E893-4F99-8B6D-B2E904CEF8E8}" dt="2022-11-03T18:26:49.519" v="14" actId="478"/>
          <ac:spMkLst>
            <pc:docMk/>
            <pc:sldMk cId="1769194014" sldId="272"/>
            <ac:spMk id="4" creationId="{C261D0BD-E775-4387-4155-1AE9D06BF3A4}"/>
          </ac:spMkLst>
        </pc:spChg>
        <pc:spChg chg="add mod">
          <ac:chgData name="장환중(신소재공학과)" userId="6660937e-d298-496d-895a-f47b10834763" providerId="ADAL" clId="{9989519C-E893-4F99-8B6D-B2E904CEF8E8}" dt="2022-11-03T18:29:31.608" v="140" actId="27636"/>
          <ac:spMkLst>
            <pc:docMk/>
            <pc:sldMk cId="1769194014" sldId="272"/>
            <ac:spMk id="5" creationId="{DFC8B424-DA1F-482D-A7E9-9A68181E46B8}"/>
          </ac:spMkLst>
        </pc:spChg>
        <pc:picChg chg="add mod">
          <ac:chgData name="장환중(신소재공학과)" userId="6660937e-d298-496d-895a-f47b10834763" providerId="ADAL" clId="{9989519C-E893-4F99-8B6D-B2E904CEF8E8}" dt="2022-11-03T18:30:03.700" v="143" actId="1076"/>
          <ac:picMkLst>
            <pc:docMk/>
            <pc:sldMk cId="1769194014" sldId="272"/>
            <ac:picMk id="7" creationId="{5EFF90DA-FEC2-6D86-4F55-ABFFFB6F4E9F}"/>
          </ac:picMkLst>
        </pc:picChg>
        <pc:picChg chg="add mod">
          <ac:chgData name="장환중(신소재공학과)" userId="6660937e-d298-496d-895a-f47b10834763" providerId="ADAL" clId="{9989519C-E893-4F99-8B6D-B2E904CEF8E8}" dt="2022-11-03T18:30:07.973" v="144" actId="1076"/>
          <ac:picMkLst>
            <pc:docMk/>
            <pc:sldMk cId="1769194014" sldId="272"/>
            <ac:picMk id="9" creationId="{AD2A6C5C-02B5-2E9D-EA12-A3ACDFE98D67}"/>
          </ac:picMkLst>
        </pc:picChg>
        <pc:picChg chg="add mod">
          <ac:chgData name="장환중(신소재공학과)" userId="6660937e-d298-496d-895a-f47b10834763" providerId="ADAL" clId="{9989519C-E893-4F99-8B6D-B2E904CEF8E8}" dt="2022-11-03T18:30:57.796" v="146" actId="1076"/>
          <ac:picMkLst>
            <pc:docMk/>
            <pc:sldMk cId="1769194014" sldId="272"/>
            <ac:picMk id="11" creationId="{420A60F3-4CF6-78E9-A71F-019FB1FD23C3}"/>
          </ac:picMkLst>
        </pc:picChg>
      </pc:sldChg>
      <pc:sldChg chg="addSp delSp modSp add mod">
        <pc:chgData name="장환중(신소재공학과)" userId="6660937e-d298-496d-895a-f47b10834763" providerId="ADAL" clId="{9989519C-E893-4F99-8B6D-B2E904CEF8E8}" dt="2022-11-03T18:34:39.158" v="457" actId="242"/>
        <pc:sldMkLst>
          <pc:docMk/>
          <pc:sldMk cId="493118818" sldId="273"/>
        </pc:sldMkLst>
        <pc:spChg chg="mod">
          <ac:chgData name="장환중(신소재공학과)" userId="6660937e-d298-496d-895a-f47b10834763" providerId="ADAL" clId="{9989519C-E893-4F99-8B6D-B2E904CEF8E8}" dt="2022-11-03T18:31:29.573" v="181" actId="207"/>
          <ac:spMkLst>
            <pc:docMk/>
            <pc:sldMk cId="493118818" sldId="273"/>
            <ac:spMk id="2" creationId="{67D21941-0878-7BE2-4628-6EF15490B3D0}"/>
          </ac:spMkLst>
        </pc:spChg>
        <pc:spChg chg="del mod">
          <ac:chgData name="장환중(신소재공학과)" userId="6660937e-d298-496d-895a-f47b10834763" providerId="ADAL" clId="{9989519C-E893-4F99-8B6D-B2E904CEF8E8}" dt="2022-11-03T18:31:50.082" v="185" actId="1032"/>
          <ac:spMkLst>
            <pc:docMk/>
            <pc:sldMk cId="493118818" sldId="273"/>
            <ac:spMk id="5" creationId="{DFC8B424-DA1F-482D-A7E9-9A68181E46B8}"/>
          </ac:spMkLst>
        </pc:spChg>
        <pc:spChg chg="add mod">
          <ac:chgData name="장환중(신소재공학과)" userId="6660937e-d298-496d-895a-f47b10834763" providerId="ADAL" clId="{9989519C-E893-4F99-8B6D-B2E904CEF8E8}" dt="2022-11-03T18:34:39.158" v="457" actId="242"/>
          <ac:spMkLst>
            <pc:docMk/>
            <pc:sldMk cId="493118818" sldId="273"/>
            <ac:spMk id="6" creationId="{ACA13AD6-82CF-8E53-355A-15E5AD042FC5}"/>
          </ac:spMkLst>
        </pc:spChg>
        <pc:graphicFrameChg chg="add del mod modGraphic">
          <ac:chgData name="장환중(신소재공학과)" userId="6660937e-d298-496d-895a-f47b10834763" providerId="ADAL" clId="{9989519C-E893-4F99-8B6D-B2E904CEF8E8}" dt="2022-11-03T18:32:24.135" v="191" actId="478"/>
          <ac:graphicFrameMkLst>
            <pc:docMk/>
            <pc:sldMk cId="493118818" sldId="273"/>
            <ac:graphicFrameMk id="3" creationId="{0A19DEC8-20B2-3F44-8E9E-2FD2DCE80FAA}"/>
          </ac:graphicFrameMkLst>
        </pc:graphicFrameChg>
        <pc:picChg chg="del">
          <ac:chgData name="장환중(신소재공학과)" userId="6660937e-d298-496d-895a-f47b10834763" providerId="ADAL" clId="{9989519C-E893-4F99-8B6D-B2E904CEF8E8}" dt="2022-11-03T18:31:33.492" v="182" actId="478"/>
          <ac:picMkLst>
            <pc:docMk/>
            <pc:sldMk cId="493118818" sldId="273"/>
            <ac:picMk id="7" creationId="{5EFF90DA-FEC2-6D86-4F55-ABFFFB6F4E9F}"/>
          </ac:picMkLst>
        </pc:picChg>
        <pc:picChg chg="del">
          <ac:chgData name="장환중(신소재공학과)" userId="6660937e-d298-496d-895a-f47b10834763" providerId="ADAL" clId="{9989519C-E893-4F99-8B6D-B2E904CEF8E8}" dt="2022-11-03T18:31:33.492" v="182" actId="478"/>
          <ac:picMkLst>
            <pc:docMk/>
            <pc:sldMk cId="493118818" sldId="273"/>
            <ac:picMk id="9" creationId="{AD2A6C5C-02B5-2E9D-EA12-A3ACDFE98D67}"/>
          </ac:picMkLst>
        </pc:picChg>
        <pc:picChg chg="del">
          <ac:chgData name="장환중(신소재공학과)" userId="6660937e-d298-496d-895a-f47b10834763" providerId="ADAL" clId="{9989519C-E893-4F99-8B6D-B2E904CEF8E8}" dt="2022-11-03T18:31:33.492" v="182" actId="478"/>
          <ac:picMkLst>
            <pc:docMk/>
            <pc:sldMk cId="493118818" sldId="273"/>
            <ac:picMk id="11" creationId="{420A60F3-4CF6-78E9-A71F-019FB1FD23C3}"/>
          </ac:picMkLst>
        </pc:picChg>
      </pc:sldChg>
      <pc:sldChg chg="addSp delSp modSp add mod">
        <pc:chgData name="장환중(신소재공학과)" userId="6660937e-d298-496d-895a-f47b10834763" providerId="ADAL" clId="{9989519C-E893-4F99-8B6D-B2E904CEF8E8}" dt="2022-11-03T18:36:45.521" v="516" actId="1076"/>
        <pc:sldMkLst>
          <pc:docMk/>
          <pc:sldMk cId="2093239221" sldId="274"/>
        </pc:sldMkLst>
        <pc:spChg chg="mod">
          <ac:chgData name="장환중(신소재공학과)" userId="6660937e-d298-496d-895a-f47b10834763" providerId="ADAL" clId="{9989519C-E893-4F99-8B6D-B2E904CEF8E8}" dt="2022-11-03T18:35:03.027" v="502" actId="20577"/>
          <ac:spMkLst>
            <pc:docMk/>
            <pc:sldMk cId="2093239221" sldId="274"/>
            <ac:spMk id="2" creationId="{67D21941-0878-7BE2-4628-6EF15490B3D0}"/>
          </ac:spMkLst>
        </pc:spChg>
        <pc:spChg chg="del mod">
          <ac:chgData name="장환중(신소재공학과)" userId="6660937e-d298-496d-895a-f47b10834763" providerId="ADAL" clId="{9989519C-E893-4F99-8B6D-B2E904CEF8E8}" dt="2022-11-03T18:35:23.818" v="504" actId="22"/>
          <ac:spMkLst>
            <pc:docMk/>
            <pc:sldMk cId="2093239221" sldId="274"/>
            <ac:spMk id="6" creationId="{ACA13AD6-82CF-8E53-355A-15E5AD042FC5}"/>
          </ac:spMkLst>
        </pc:spChg>
        <pc:picChg chg="add mod ord">
          <ac:chgData name="장환중(신소재공학과)" userId="6660937e-d298-496d-895a-f47b10834763" providerId="ADAL" clId="{9989519C-E893-4F99-8B6D-B2E904CEF8E8}" dt="2022-11-03T18:36:34.700" v="514" actId="1076"/>
          <ac:picMkLst>
            <pc:docMk/>
            <pc:sldMk cId="2093239221" sldId="274"/>
            <ac:picMk id="4" creationId="{7DFBBEC3-8A29-9E26-F2EA-A6AE5ADB03C2}"/>
          </ac:picMkLst>
        </pc:picChg>
        <pc:picChg chg="add mod">
          <ac:chgData name="장환중(신소재공학과)" userId="6660937e-d298-496d-895a-f47b10834763" providerId="ADAL" clId="{9989519C-E893-4F99-8B6D-B2E904CEF8E8}" dt="2022-11-03T18:36:44.002" v="515" actId="1076"/>
          <ac:picMkLst>
            <pc:docMk/>
            <pc:sldMk cId="2093239221" sldId="274"/>
            <ac:picMk id="7" creationId="{3F1AC80F-F9F2-6AA6-620F-FEF3D912CF59}"/>
          </ac:picMkLst>
        </pc:picChg>
        <pc:picChg chg="add mod">
          <ac:chgData name="장환중(신소재공학과)" userId="6660937e-d298-496d-895a-f47b10834763" providerId="ADAL" clId="{9989519C-E893-4F99-8B6D-B2E904CEF8E8}" dt="2022-11-03T18:36:45.521" v="516" actId="1076"/>
          <ac:picMkLst>
            <pc:docMk/>
            <pc:sldMk cId="2093239221" sldId="274"/>
            <ac:picMk id="9" creationId="{3605C800-5BC1-BDB3-8513-6FCCE80BFA6B}"/>
          </ac:picMkLst>
        </pc:picChg>
      </pc:sldChg>
      <pc:sldChg chg="addSp delSp modSp add mod">
        <pc:chgData name="장환중(신소재공학과)" userId="6660937e-d298-496d-895a-f47b10834763" providerId="ADAL" clId="{9989519C-E893-4F99-8B6D-B2E904CEF8E8}" dt="2022-11-03T18:38:33.238" v="630" actId="20577"/>
        <pc:sldMkLst>
          <pc:docMk/>
          <pc:sldMk cId="3131162223" sldId="275"/>
        </pc:sldMkLst>
        <pc:spChg chg="mod">
          <ac:chgData name="장환중(신소재공학과)" userId="6660937e-d298-496d-895a-f47b10834763" providerId="ADAL" clId="{9989519C-E893-4F99-8B6D-B2E904CEF8E8}" dt="2022-11-03T18:36:56.379" v="524" actId="207"/>
          <ac:spMkLst>
            <pc:docMk/>
            <pc:sldMk cId="3131162223" sldId="275"/>
            <ac:spMk id="2" creationId="{67D21941-0878-7BE2-4628-6EF15490B3D0}"/>
          </ac:spMkLst>
        </pc:spChg>
        <pc:spChg chg="add del mod">
          <ac:chgData name="장환중(신소재공학과)" userId="6660937e-d298-496d-895a-f47b10834763" providerId="ADAL" clId="{9989519C-E893-4F99-8B6D-B2E904CEF8E8}" dt="2022-11-03T18:37:12.795" v="528" actId="478"/>
          <ac:spMkLst>
            <pc:docMk/>
            <pc:sldMk cId="3131162223" sldId="275"/>
            <ac:spMk id="5" creationId="{67E21AE2-CC37-AF19-CF13-AD409E56A3AE}"/>
          </ac:spMkLst>
        </pc:spChg>
        <pc:spChg chg="add mod">
          <ac:chgData name="장환중(신소재공학과)" userId="6660937e-d298-496d-895a-f47b10834763" providerId="ADAL" clId="{9989519C-E893-4F99-8B6D-B2E904CEF8E8}" dt="2022-11-03T18:38:33.238" v="630" actId="20577"/>
          <ac:spMkLst>
            <pc:docMk/>
            <pc:sldMk cId="3131162223" sldId="275"/>
            <ac:spMk id="8" creationId="{89C590D7-1299-BF70-5FF6-614564CE1E61}"/>
          </ac:spMkLst>
        </pc:spChg>
        <pc:graphicFrameChg chg="add mod">
          <ac:chgData name="장환중(신소재공학과)" userId="6660937e-d298-496d-895a-f47b10834763" providerId="ADAL" clId="{9989519C-E893-4F99-8B6D-B2E904CEF8E8}" dt="2022-11-03T18:37:27.129" v="530" actId="1076"/>
          <ac:graphicFrameMkLst>
            <pc:docMk/>
            <pc:sldMk cId="3131162223" sldId="275"/>
            <ac:graphicFrameMk id="6" creationId="{E46A819D-1FE8-0948-EEB0-03847CBF8FDF}"/>
          </ac:graphicFrameMkLst>
        </pc:graphicFrameChg>
        <pc:picChg chg="del">
          <ac:chgData name="장환중(신소재공학과)" userId="6660937e-d298-496d-895a-f47b10834763" providerId="ADAL" clId="{9989519C-E893-4F99-8B6D-B2E904CEF8E8}" dt="2022-11-03T18:37:00.799" v="525" actId="478"/>
          <ac:picMkLst>
            <pc:docMk/>
            <pc:sldMk cId="3131162223" sldId="275"/>
            <ac:picMk id="4" creationId="{7DFBBEC3-8A29-9E26-F2EA-A6AE5ADB03C2}"/>
          </ac:picMkLst>
        </pc:picChg>
        <pc:picChg chg="del">
          <ac:chgData name="장환중(신소재공학과)" userId="6660937e-d298-496d-895a-f47b10834763" providerId="ADAL" clId="{9989519C-E893-4F99-8B6D-B2E904CEF8E8}" dt="2022-11-03T18:37:00.799" v="525" actId="478"/>
          <ac:picMkLst>
            <pc:docMk/>
            <pc:sldMk cId="3131162223" sldId="275"/>
            <ac:picMk id="7" creationId="{3F1AC80F-F9F2-6AA6-620F-FEF3D912CF59}"/>
          </ac:picMkLst>
        </pc:picChg>
        <pc:picChg chg="del">
          <ac:chgData name="장환중(신소재공학과)" userId="6660937e-d298-496d-895a-f47b10834763" providerId="ADAL" clId="{9989519C-E893-4F99-8B6D-B2E904CEF8E8}" dt="2022-11-03T18:37:00.799" v="525" actId="478"/>
          <ac:picMkLst>
            <pc:docMk/>
            <pc:sldMk cId="3131162223" sldId="275"/>
            <ac:picMk id="9" creationId="{3605C800-5BC1-BDB3-8513-6FCCE80BFA6B}"/>
          </ac:picMkLst>
        </pc:picChg>
      </pc:sldChg>
      <pc:sldChg chg="del">
        <pc:chgData name="장환중(신소재공학과)" userId="6660937e-d298-496d-895a-f47b10834763" providerId="ADAL" clId="{9989519C-E893-4F99-8B6D-B2E904CEF8E8}" dt="2022-11-03T18:31:03.183" v="147" actId="47"/>
        <pc:sldMkLst>
          <pc:docMk/>
          <pc:sldMk cId="1939253476" sldId="281"/>
        </pc:sldMkLst>
      </pc:sldChg>
      <pc:sldChg chg="del">
        <pc:chgData name="장환중(신소재공학과)" userId="6660937e-d298-496d-895a-f47b10834763" providerId="ADAL" clId="{9989519C-E893-4F99-8B6D-B2E904CEF8E8}" dt="2022-11-03T18:31:06.487" v="148" actId="47"/>
        <pc:sldMkLst>
          <pc:docMk/>
          <pc:sldMk cId="3158754484" sldId="282"/>
        </pc:sldMkLst>
      </pc:sldChg>
      <pc:sldChg chg="del">
        <pc:chgData name="장환중(신소재공학과)" userId="6660937e-d298-496d-895a-f47b10834763" providerId="ADAL" clId="{9989519C-E893-4F99-8B6D-B2E904CEF8E8}" dt="2022-11-03T18:31:06.855" v="149" actId="47"/>
        <pc:sldMkLst>
          <pc:docMk/>
          <pc:sldMk cId="4209099598" sldId="283"/>
        </pc:sldMkLst>
      </pc:sldChg>
      <pc:sldChg chg="del">
        <pc:chgData name="장환중(신소재공학과)" userId="6660937e-d298-496d-895a-f47b10834763" providerId="ADAL" clId="{9989519C-E893-4F99-8B6D-B2E904CEF8E8}" dt="2022-11-03T18:31:07.101" v="150" actId="47"/>
        <pc:sldMkLst>
          <pc:docMk/>
          <pc:sldMk cId="3945748206" sldId="284"/>
        </pc:sldMkLst>
      </pc:sldChg>
      <pc:sldChg chg="del">
        <pc:chgData name="장환중(신소재공학과)" userId="6660937e-d298-496d-895a-f47b10834763" providerId="ADAL" clId="{9989519C-E893-4F99-8B6D-B2E904CEF8E8}" dt="2022-11-03T18:31:07.231" v="151" actId="47"/>
        <pc:sldMkLst>
          <pc:docMk/>
          <pc:sldMk cId="1348622493" sldId="285"/>
        </pc:sldMkLst>
      </pc:sldChg>
      <pc:sldChg chg="del">
        <pc:chgData name="장환중(신소재공학과)" userId="6660937e-d298-496d-895a-f47b10834763" providerId="ADAL" clId="{9989519C-E893-4F99-8B6D-B2E904CEF8E8}" dt="2022-11-03T18:31:07.533" v="152" actId="47"/>
        <pc:sldMkLst>
          <pc:docMk/>
          <pc:sldMk cId="3949341882" sldId="286"/>
        </pc:sldMkLst>
      </pc:sldChg>
      <pc:sldChg chg="del">
        <pc:chgData name="장환중(신소재공학과)" userId="6660937e-d298-496d-895a-f47b10834763" providerId="ADAL" clId="{9989519C-E893-4F99-8B6D-B2E904CEF8E8}" dt="2022-11-03T18:31:08.495" v="154" actId="47"/>
        <pc:sldMkLst>
          <pc:docMk/>
          <pc:sldMk cId="1462390992" sldId="287"/>
        </pc:sldMkLst>
      </pc:sldChg>
      <pc:sldChg chg="del">
        <pc:chgData name="장환중(신소재공학과)" userId="6660937e-d298-496d-895a-f47b10834763" providerId="ADAL" clId="{9989519C-E893-4F99-8B6D-B2E904CEF8E8}" dt="2022-11-03T18:31:08.676" v="155" actId="47"/>
        <pc:sldMkLst>
          <pc:docMk/>
          <pc:sldMk cId="2805458498" sldId="288"/>
        </pc:sldMkLst>
      </pc:sldChg>
      <pc:sldChg chg="del">
        <pc:chgData name="장환중(신소재공학과)" userId="6660937e-d298-496d-895a-f47b10834763" providerId="ADAL" clId="{9989519C-E893-4F99-8B6D-B2E904CEF8E8}" dt="2022-11-03T18:31:08.120" v="153" actId="47"/>
        <pc:sldMkLst>
          <pc:docMk/>
          <pc:sldMk cId="703045227" sldId="289"/>
        </pc:sldMkLst>
      </pc:sldChg>
      <pc:sldChg chg="del">
        <pc:chgData name="장환중(신소재공학과)" userId="6660937e-d298-496d-895a-f47b10834763" providerId="ADAL" clId="{9989519C-E893-4F99-8B6D-B2E904CEF8E8}" dt="2022-11-03T18:31:09.728" v="157" actId="47"/>
        <pc:sldMkLst>
          <pc:docMk/>
          <pc:sldMk cId="945073135" sldId="290"/>
        </pc:sldMkLst>
      </pc:sldChg>
      <pc:sldChg chg="del">
        <pc:chgData name="장환중(신소재공학과)" userId="6660937e-d298-496d-895a-f47b10834763" providerId="ADAL" clId="{9989519C-E893-4F99-8B6D-B2E904CEF8E8}" dt="2022-11-03T18:31:09.203" v="156" actId="47"/>
        <pc:sldMkLst>
          <pc:docMk/>
          <pc:sldMk cId="4061107052" sldId="291"/>
        </pc:sldMkLst>
      </pc:sldChg>
      <pc:sldChg chg="del">
        <pc:chgData name="장환중(신소재공학과)" userId="6660937e-d298-496d-895a-f47b10834763" providerId="ADAL" clId="{9989519C-E893-4F99-8B6D-B2E904CEF8E8}" dt="2022-11-03T18:31:09.790" v="158" actId="47"/>
        <pc:sldMkLst>
          <pc:docMk/>
          <pc:sldMk cId="1199012349" sldId="292"/>
        </pc:sldMkLst>
      </pc:sldChg>
      <pc:sldChg chg="del">
        <pc:chgData name="장환중(신소재공학과)" userId="6660937e-d298-496d-895a-f47b10834763" providerId="ADAL" clId="{9989519C-E893-4F99-8B6D-B2E904CEF8E8}" dt="2022-11-03T18:31:10.028" v="159" actId="47"/>
        <pc:sldMkLst>
          <pc:docMk/>
          <pc:sldMk cId="2888167570" sldId="293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source\repos\&#49548;&#51116;&#49688;&#52824;&#54644;&#49437;%20homework%206\&#49548;&#51116;&#49688;&#52824;&#54644;&#49437;%20homework%206\resul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Error</a:t>
            </a:r>
            <a:r>
              <a:rPr lang="en-US" altLang="ko-KR" baseline="0"/>
              <a:t> according to the number of points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>
        <c:manualLayout>
          <c:layoutTarget val="inner"/>
          <c:xMode val="edge"/>
          <c:yMode val="edge"/>
          <c:x val="7.794233037943428E-2"/>
          <c:y val="0.10521985815602837"/>
          <c:w val="0.88163955115366677"/>
          <c:h val="0.86357446808510641"/>
        </c:manualLayout>
      </c:layout>
      <c:scatterChart>
        <c:scatterStyle val="smoothMarker"/>
        <c:varyColors val="0"/>
        <c:ser>
          <c:idx val="0"/>
          <c:order val="0"/>
          <c:tx>
            <c:v>midpoint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result!$A$1:$A$98</c:f>
              <c:numCache>
                <c:formatCode>General</c:formatCode>
                <c:ptCount val="98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  <c:pt idx="17">
                  <c:v>20</c:v>
                </c:pt>
                <c:pt idx="18">
                  <c:v>21</c:v>
                </c:pt>
                <c:pt idx="19">
                  <c:v>22</c:v>
                </c:pt>
                <c:pt idx="20">
                  <c:v>23</c:v>
                </c:pt>
                <c:pt idx="21">
                  <c:v>24</c:v>
                </c:pt>
                <c:pt idx="22">
                  <c:v>25</c:v>
                </c:pt>
                <c:pt idx="23">
                  <c:v>26</c:v>
                </c:pt>
                <c:pt idx="24">
                  <c:v>27</c:v>
                </c:pt>
                <c:pt idx="25">
                  <c:v>28</c:v>
                </c:pt>
                <c:pt idx="26">
                  <c:v>29</c:v>
                </c:pt>
                <c:pt idx="27">
                  <c:v>30</c:v>
                </c:pt>
                <c:pt idx="28">
                  <c:v>31</c:v>
                </c:pt>
                <c:pt idx="29">
                  <c:v>32</c:v>
                </c:pt>
                <c:pt idx="30">
                  <c:v>33</c:v>
                </c:pt>
                <c:pt idx="31">
                  <c:v>34</c:v>
                </c:pt>
                <c:pt idx="32">
                  <c:v>35</c:v>
                </c:pt>
                <c:pt idx="33">
                  <c:v>36</c:v>
                </c:pt>
                <c:pt idx="34">
                  <c:v>37</c:v>
                </c:pt>
                <c:pt idx="35">
                  <c:v>38</c:v>
                </c:pt>
                <c:pt idx="36">
                  <c:v>39</c:v>
                </c:pt>
                <c:pt idx="37">
                  <c:v>40</c:v>
                </c:pt>
                <c:pt idx="38">
                  <c:v>41</c:v>
                </c:pt>
                <c:pt idx="39">
                  <c:v>42</c:v>
                </c:pt>
                <c:pt idx="40">
                  <c:v>43</c:v>
                </c:pt>
                <c:pt idx="41">
                  <c:v>44</c:v>
                </c:pt>
                <c:pt idx="42">
                  <c:v>45</c:v>
                </c:pt>
                <c:pt idx="43">
                  <c:v>46</c:v>
                </c:pt>
                <c:pt idx="44">
                  <c:v>47</c:v>
                </c:pt>
                <c:pt idx="45">
                  <c:v>48</c:v>
                </c:pt>
                <c:pt idx="46">
                  <c:v>49</c:v>
                </c:pt>
                <c:pt idx="47">
                  <c:v>50</c:v>
                </c:pt>
                <c:pt idx="48">
                  <c:v>51</c:v>
                </c:pt>
                <c:pt idx="49">
                  <c:v>52</c:v>
                </c:pt>
                <c:pt idx="50">
                  <c:v>53</c:v>
                </c:pt>
                <c:pt idx="51">
                  <c:v>54</c:v>
                </c:pt>
                <c:pt idx="52">
                  <c:v>55</c:v>
                </c:pt>
                <c:pt idx="53">
                  <c:v>56</c:v>
                </c:pt>
                <c:pt idx="54">
                  <c:v>57</c:v>
                </c:pt>
                <c:pt idx="55">
                  <c:v>58</c:v>
                </c:pt>
                <c:pt idx="56">
                  <c:v>59</c:v>
                </c:pt>
                <c:pt idx="57">
                  <c:v>60</c:v>
                </c:pt>
                <c:pt idx="58">
                  <c:v>61</c:v>
                </c:pt>
                <c:pt idx="59">
                  <c:v>62</c:v>
                </c:pt>
                <c:pt idx="60">
                  <c:v>63</c:v>
                </c:pt>
                <c:pt idx="61">
                  <c:v>64</c:v>
                </c:pt>
                <c:pt idx="62">
                  <c:v>65</c:v>
                </c:pt>
                <c:pt idx="63">
                  <c:v>66</c:v>
                </c:pt>
                <c:pt idx="64">
                  <c:v>67</c:v>
                </c:pt>
                <c:pt idx="65">
                  <c:v>68</c:v>
                </c:pt>
                <c:pt idx="66">
                  <c:v>69</c:v>
                </c:pt>
                <c:pt idx="67">
                  <c:v>70</c:v>
                </c:pt>
                <c:pt idx="68">
                  <c:v>71</c:v>
                </c:pt>
                <c:pt idx="69">
                  <c:v>72</c:v>
                </c:pt>
                <c:pt idx="70">
                  <c:v>73</c:v>
                </c:pt>
                <c:pt idx="71">
                  <c:v>74</c:v>
                </c:pt>
                <c:pt idx="72">
                  <c:v>75</c:v>
                </c:pt>
                <c:pt idx="73">
                  <c:v>76</c:v>
                </c:pt>
                <c:pt idx="74">
                  <c:v>77</c:v>
                </c:pt>
                <c:pt idx="75">
                  <c:v>78</c:v>
                </c:pt>
                <c:pt idx="76">
                  <c:v>79</c:v>
                </c:pt>
                <c:pt idx="77">
                  <c:v>80</c:v>
                </c:pt>
                <c:pt idx="78">
                  <c:v>81</c:v>
                </c:pt>
                <c:pt idx="79">
                  <c:v>82</c:v>
                </c:pt>
                <c:pt idx="80">
                  <c:v>83</c:v>
                </c:pt>
                <c:pt idx="81">
                  <c:v>84</c:v>
                </c:pt>
                <c:pt idx="82">
                  <c:v>85</c:v>
                </c:pt>
                <c:pt idx="83">
                  <c:v>86</c:v>
                </c:pt>
                <c:pt idx="84">
                  <c:v>87</c:v>
                </c:pt>
                <c:pt idx="85">
                  <c:v>88</c:v>
                </c:pt>
                <c:pt idx="86">
                  <c:v>89</c:v>
                </c:pt>
                <c:pt idx="87">
                  <c:v>90</c:v>
                </c:pt>
                <c:pt idx="88">
                  <c:v>91</c:v>
                </c:pt>
                <c:pt idx="89">
                  <c:v>92</c:v>
                </c:pt>
                <c:pt idx="90">
                  <c:v>93</c:v>
                </c:pt>
                <c:pt idx="91">
                  <c:v>94</c:v>
                </c:pt>
                <c:pt idx="92">
                  <c:v>95</c:v>
                </c:pt>
                <c:pt idx="93">
                  <c:v>96</c:v>
                </c:pt>
                <c:pt idx="94">
                  <c:v>97</c:v>
                </c:pt>
                <c:pt idx="95">
                  <c:v>98</c:v>
                </c:pt>
                <c:pt idx="96">
                  <c:v>99</c:v>
                </c:pt>
                <c:pt idx="97">
                  <c:v>100</c:v>
                </c:pt>
              </c:numCache>
            </c:numRef>
          </c:xVal>
          <c:yVal>
            <c:numRef>
              <c:f>result!$C$1:$C$98</c:f>
              <c:numCache>
                <c:formatCode>General</c:formatCode>
                <c:ptCount val="98"/>
                <c:pt idx="0">
                  <c:v>7.9500000000000001E-2</c:v>
                </c:pt>
                <c:pt idx="1">
                  <c:v>4.6489000000000003E-2</c:v>
                </c:pt>
                <c:pt idx="2">
                  <c:v>3.0276999999999998E-2</c:v>
                </c:pt>
                <c:pt idx="3">
                  <c:v>2.1224E-2</c:v>
                </c:pt>
                <c:pt idx="4">
                  <c:v>1.5681E-2</c:v>
                </c:pt>
                <c:pt idx="5">
                  <c:v>1.2049000000000001E-2</c:v>
                </c:pt>
                <c:pt idx="6">
                  <c:v>9.5440000000000004E-3</c:v>
                </c:pt>
                <c:pt idx="7">
                  <c:v>7.744E-3</c:v>
                </c:pt>
                <c:pt idx="8">
                  <c:v>6.4079999999999996E-3</c:v>
                </c:pt>
                <c:pt idx="9">
                  <c:v>5.3899999999999998E-3</c:v>
                </c:pt>
                <c:pt idx="10">
                  <c:v>4.5960000000000003E-3</c:v>
                </c:pt>
                <c:pt idx="11">
                  <c:v>3.9659999999999999E-3</c:v>
                </c:pt>
                <c:pt idx="12">
                  <c:v>3.4559999999999999E-3</c:v>
                </c:pt>
                <c:pt idx="13">
                  <c:v>3.039E-3</c:v>
                </c:pt>
                <c:pt idx="14">
                  <c:v>2.6930000000000001E-3</c:v>
                </c:pt>
                <c:pt idx="15">
                  <c:v>2.4030000000000002E-3</c:v>
                </c:pt>
                <c:pt idx="16">
                  <c:v>2.1570000000000001E-3</c:v>
                </c:pt>
                <c:pt idx="17">
                  <c:v>1.9469999999999999E-3</c:v>
                </c:pt>
                <c:pt idx="18">
                  <c:v>1.766E-3</c:v>
                </c:pt>
                <c:pt idx="19">
                  <c:v>1.6100000000000001E-3</c:v>
                </c:pt>
                <c:pt idx="20">
                  <c:v>1.4729999999999999E-3</c:v>
                </c:pt>
                <c:pt idx="21">
                  <c:v>1.353E-3</c:v>
                </c:pt>
                <c:pt idx="22">
                  <c:v>1.2470000000000001E-3</c:v>
                </c:pt>
                <c:pt idx="23">
                  <c:v>1.1529999999999999E-3</c:v>
                </c:pt>
                <c:pt idx="24">
                  <c:v>1.0690000000000001E-3</c:v>
                </c:pt>
                <c:pt idx="25">
                  <c:v>9.9400000000000009E-4</c:v>
                </c:pt>
                <c:pt idx="26">
                  <c:v>9.2699999999999998E-4</c:v>
                </c:pt>
                <c:pt idx="27">
                  <c:v>8.6600000000000002E-4</c:v>
                </c:pt>
                <c:pt idx="28">
                  <c:v>8.1099999999999998E-4</c:v>
                </c:pt>
                <c:pt idx="29">
                  <c:v>7.6099999999999996E-4</c:v>
                </c:pt>
                <c:pt idx="30">
                  <c:v>7.1599999999999995E-4</c:v>
                </c:pt>
                <c:pt idx="31">
                  <c:v>6.7500000000000004E-4</c:v>
                </c:pt>
                <c:pt idx="32">
                  <c:v>6.3699999999999998E-4</c:v>
                </c:pt>
                <c:pt idx="33">
                  <c:v>6.02E-4</c:v>
                </c:pt>
                <c:pt idx="34">
                  <c:v>5.6999999999999998E-4</c:v>
                </c:pt>
                <c:pt idx="35">
                  <c:v>5.4000000000000001E-4</c:v>
                </c:pt>
                <c:pt idx="36">
                  <c:v>5.13E-4</c:v>
                </c:pt>
                <c:pt idx="37">
                  <c:v>4.8700000000000002E-4</c:v>
                </c:pt>
                <c:pt idx="38">
                  <c:v>4.64E-4</c:v>
                </c:pt>
                <c:pt idx="39">
                  <c:v>4.4200000000000001E-4</c:v>
                </c:pt>
                <c:pt idx="40">
                  <c:v>4.2200000000000001E-4</c:v>
                </c:pt>
                <c:pt idx="41">
                  <c:v>4.0299999999999998E-4</c:v>
                </c:pt>
                <c:pt idx="42">
                  <c:v>3.8499999999999998E-4</c:v>
                </c:pt>
                <c:pt idx="43">
                  <c:v>3.6900000000000002E-4</c:v>
                </c:pt>
                <c:pt idx="44">
                  <c:v>3.5300000000000002E-4</c:v>
                </c:pt>
                <c:pt idx="45">
                  <c:v>3.39E-4</c:v>
                </c:pt>
                <c:pt idx="46">
                  <c:v>3.2499999999999999E-4</c:v>
                </c:pt>
                <c:pt idx="47">
                  <c:v>3.1199999999999999E-4</c:v>
                </c:pt>
                <c:pt idx="48">
                  <c:v>2.9999999999999997E-4</c:v>
                </c:pt>
                <c:pt idx="49">
                  <c:v>2.8800000000000001E-4</c:v>
                </c:pt>
                <c:pt idx="50">
                  <c:v>2.7799999999999998E-4</c:v>
                </c:pt>
                <c:pt idx="51">
                  <c:v>2.6699999999999998E-4</c:v>
                </c:pt>
                <c:pt idx="52">
                  <c:v>2.5799999999999998E-4</c:v>
                </c:pt>
                <c:pt idx="53">
                  <c:v>2.4899999999999998E-4</c:v>
                </c:pt>
                <c:pt idx="54">
                  <c:v>2.4000000000000001E-4</c:v>
                </c:pt>
                <c:pt idx="55">
                  <c:v>2.32E-4</c:v>
                </c:pt>
                <c:pt idx="56">
                  <c:v>2.24E-4</c:v>
                </c:pt>
                <c:pt idx="57">
                  <c:v>2.1699999999999999E-4</c:v>
                </c:pt>
                <c:pt idx="58">
                  <c:v>2.1000000000000001E-4</c:v>
                </c:pt>
                <c:pt idx="59">
                  <c:v>2.03E-4</c:v>
                </c:pt>
                <c:pt idx="60">
                  <c:v>1.9699999999999999E-4</c:v>
                </c:pt>
                <c:pt idx="61">
                  <c:v>1.9000000000000001E-4</c:v>
                </c:pt>
                <c:pt idx="62">
                  <c:v>1.85E-4</c:v>
                </c:pt>
                <c:pt idx="63">
                  <c:v>1.7899999999999999E-4</c:v>
                </c:pt>
                <c:pt idx="64">
                  <c:v>1.74E-4</c:v>
                </c:pt>
                <c:pt idx="65">
                  <c:v>1.6899999999999999E-4</c:v>
                </c:pt>
                <c:pt idx="66">
                  <c:v>1.64E-4</c:v>
                </c:pt>
                <c:pt idx="67">
                  <c:v>1.5899999999999999E-4</c:v>
                </c:pt>
                <c:pt idx="68">
                  <c:v>1.55E-4</c:v>
                </c:pt>
                <c:pt idx="69">
                  <c:v>1.4999999999999999E-4</c:v>
                </c:pt>
                <c:pt idx="70">
                  <c:v>1.46E-4</c:v>
                </c:pt>
                <c:pt idx="71">
                  <c:v>1.4200000000000001E-4</c:v>
                </c:pt>
                <c:pt idx="72">
                  <c:v>1.3899999999999999E-4</c:v>
                </c:pt>
                <c:pt idx="73">
                  <c:v>1.35E-4</c:v>
                </c:pt>
                <c:pt idx="74">
                  <c:v>1.3200000000000001E-4</c:v>
                </c:pt>
                <c:pt idx="75">
                  <c:v>1.2799999999999999E-4</c:v>
                </c:pt>
                <c:pt idx="76">
                  <c:v>1.25E-4</c:v>
                </c:pt>
                <c:pt idx="77">
                  <c:v>1.22E-4</c:v>
                </c:pt>
                <c:pt idx="78">
                  <c:v>1.1900000000000001E-4</c:v>
                </c:pt>
                <c:pt idx="79">
                  <c:v>1.16E-4</c:v>
                </c:pt>
                <c:pt idx="80">
                  <c:v>1.13E-4</c:v>
                </c:pt>
                <c:pt idx="81">
                  <c:v>1.11E-4</c:v>
                </c:pt>
                <c:pt idx="82">
                  <c:v>1.08E-4</c:v>
                </c:pt>
                <c:pt idx="83">
                  <c:v>1.05E-4</c:v>
                </c:pt>
                <c:pt idx="84">
                  <c:v>1.03E-4</c:v>
                </c:pt>
                <c:pt idx="85">
                  <c:v>1.01E-4</c:v>
                </c:pt>
                <c:pt idx="86">
                  <c:v>9.7999999999999997E-5</c:v>
                </c:pt>
                <c:pt idx="87">
                  <c:v>9.6000000000000002E-5</c:v>
                </c:pt>
                <c:pt idx="88">
                  <c:v>9.3999999999999994E-5</c:v>
                </c:pt>
                <c:pt idx="89">
                  <c:v>9.2E-5</c:v>
                </c:pt>
                <c:pt idx="90">
                  <c:v>9.0000000000000006E-5</c:v>
                </c:pt>
                <c:pt idx="91">
                  <c:v>8.7999999999999998E-5</c:v>
                </c:pt>
                <c:pt idx="92">
                  <c:v>8.6000000000000003E-5</c:v>
                </c:pt>
                <c:pt idx="93">
                  <c:v>8.5000000000000006E-5</c:v>
                </c:pt>
                <c:pt idx="94">
                  <c:v>8.2999999999999998E-5</c:v>
                </c:pt>
                <c:pt idx="95">
                  <c:v>8.1000000000000004E-5</c:v>
                </c:pt>
                <c:pt idx="96">
                  <c:v>8.0000000000000007E-5</c:v>
                </c:pt>
                <c:pt idx="97">
                  <c:v>7.7999999999999999E-5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7CDB-42DF-9E17-327B3B47526A}"/>
            </c:ext>
          </c:extLst>
        </c:ser>
        <c:ser>
          <c:idx val="1"/>
          <c:order val="1"/>
          <c:tx>
            <c:v>trapezoidal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result!$A$1:$A$98</c:f>
              <c:numCache>
                <c:formatCode>General</c:formatCode>
                <c:ptCount val="98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  <c:pt idx="17">
                  <c:v>20</c:v>
                </c:pt>
                <c:pt idx="18">
                  <c:v>21</c:v>
                </c:pt>
                <c:pt idx="19">
                  <c:v>22</c:v>
                </c:pt>
                <c:pt idx="20">
                  <c:v>23</c:v>
                </c:pt>
                <c:pt idx="21">
                  <c:v>24</c:v>
                </c:pt>
                <c:pt idx="22">
                  <c:v>25</c:v>
                </c:pt>
                <c:pt idx="23">
                  <c:v>26</c:v>
                </c:pt>
                <c:pt idx="24">
                  <c:v>27</c:v>
                </c:pt>
                <c:pt idx="25">
                  <c:v>28</c:v>
                </c:pt>
                <c:pt idx="26">
                  <c:v>29</c:v>
                </c:pt>
                <c:pt idx="27">
                  <c:v>30</c:v>
                </c:pt>
                <c:pt idx="28">
                  <c:v>31</c:v>
                </c:pt>
                <c:pt idx="29">
                  <c:v>32</c:v>
                </c:pt>
                <c:pt idx="30">
                  <c:v>33</c:v>
                </c:pt>
                <c:pt idx="31">
                  <c:v>34</c:v>
                </c:pt>
                <c:pt idx="32">
                  <c:v>35</c:v>
                </c:pt>
                <c:pt idx="33">
                  <c:v>36</c:v>
                </c:pt>
                <c:pt idx="34">
                  <c:v>37</c:v>
                </c:pt>
                <c:pt idx="35">
                  <c:v>38</c:v>
                </c:pt>
                <c:pt idx="36">
                  <c:v>39</c:v>
                </c:pt>
                <c:pt idx="37">
                  <c:v>40</c:v>
                </c:pt>
                <c:pt idx="38">
                  <c:v>41</c:v>
                </c:pt>
                <c:pt idx="39">
                  <c:v>42</c:v>
                </c:pt>
                <c:pt idx="40">
                  <c:v>43</c:v>
                </c:pt>
                <c:pt idx="41">
                  <c:v>44</c:v>
                </c:pt>
                <c:pt idx="42">
                  <c:v>45</c:v>
                </c:pt>
                <c:pt idx="43">
                  <c:v>46</c:v>
                </c:pt>
                <c:pt idx="44">
                  <c:v>47</c:v>
                </c:pt>
                <c:pt idx="45">
                  <c:v>48</c:v>
                </c:pt>
                <c:pt idx="46">
                  <c:v>49</c:v>
                </c:pt>
                <c:pt idx="47">
                  <c:v>50</c:v>
                </c:pt>
                <c:pt idx="48">
                  <c:v>51</c:v>
                </c:pt>
                <c:pt idx="49">
                  <c:v>52</c:v>
                </c:pt>
                <c:pt idx="50">
                  <c:v>53</c:v>
                </c:pt>
                <c:pt idx="51">
                  <c:v>54</c:v>
                </c:pt>
                <c:pt idx="52">
                  <c:v>55</c:v>
                </c:pt>
                <c:pt idx="53">
                  <c:v>56</c:v>
                </c:pt>
                <c:pt idx="54">
                  <c:v>57</c:v>
                </c:pt>
                <c:pt idx="55">
                  <c:v>58</c:v>
                </c:pt>
                <c:pt idx="56">
                  <c:v>59</c:v>
                </c:pt>
                <c:pt idx="57">
                  <c:v>60</c:v>
                </c:pt>
                <c:pt idx="58">
                  <c:v>61</c:v>
                </c:pt>
                <c:pt idx="59">
                  <c:v>62</c:v>
                </c:pt>
                <c:pt idx="60">
                  <c:v>63</c:v>
                </c:pt>
                <c:pt idx="61">
                  <c:v>64</c:v>
                </c:pt>
                <c:pt idx="62">
                  <c:v>65</c:v>
                </c:pt>
                <c:pt idx="63">
                  <c:v>66</c:v>
                </c:pt>
                <c:pt idx="64">
                  <c:v>67</c:v>
                </c:pt>
                <c:pt idx="65">
                  <c:v>68</c:v>
                </c:pt>
                <c:pt idx="66">
                  <c:v>69</c:v>
                </c:pt>
                <c:pt idx="67">
                  <c:v>70</c:v>
                </c:pt>
                <c:pt idx="68">
                  <c:v>71</c:v>
                </c:pt>
                <c:pt idx="69">
                  <c:v>72</c:v>
                </c:pt>
                <c:pt idx="70">
                  <c:v>73</c:v>
                </c:pt>
                <c:pt idx="71">
                  <c:v>74</c:v>
                </c:pt>
                <c:pt idx="72">
                  <c:v>75</c:v>
                </c:pt>
                <c:pt idx="73">
                  <c:v>76</c:v>
                </c:pt>
                <c:pt idx="74">
                  <c:v>77</c:v>
                </c:pt>
                <c:pt idx="75">
                  <c:v>78</c:v>
                </c:pt>
                <c:pt idx="76">
                  <c:v>79</c:v>
                </c:pt>
                <c:pt idx="77">
                  <c:v>80</c:v>
                </c:pt>
                <c:pt idx="78">
                  <c:v>81</c:v>
                </c:pt>
                <c:pt idx="79">
                  <c:v>82</c:v>
                </c:pt>
                <c:pt idx="80">
                  <c:v>83</c:v>
                </c:pt>
                <c:pt idx="81">
                  <c:v>84</c:v>
                </c:pt>
                <c:pt idx="82">
                  <c:v>85</c:v>
                </c:pt>
                <c:pt idx="83">
                  <c:v>86</c:v>
                </c:pt>
                <c:pt idx="84">
                  <c:v>87</c:v>
                </c:pt>
                <c:pt idx="85">
                  <c:v>88</c:v>
                </c:pt>
                <c:pt idx="86">
                  <c:v>89</c:v>
                </c:pt>
                <c:pt idx="87">
                  <c:v>90</c:v>
                </c:pt>
                <c:pt idx="88">
                  <c:v>91</c:v>
                </c:pt>
                <c:pt idx="89">
                  <c:v>92</c:v>
                </c:pt>
                <c:pt idx="90">
                  <c:v>93</c:v>
                </c:pt>
                <c:pt idx="91">
                  <c:v>94</c:v>
                </c:pt>
                <c:pt idx="92">
                  <c:v>95</c:v>
                </c:pt>
                <c:pt idx="93">
                  <c:v>96</c:v>
                </c:pt>
                <c:pt idx="94">
                  <c:v>97</c:v>
                </c:pt>
                <c:pt idx="95">
                  <c:v>98</c:v>
                </c:pt>
                <c:pt idx="96">
                  <c:v>99</c:v>
                </c:pt>
                <c:pt idx="97">
                  <c:v>100</c:v>
                </c:pt>
              </c:numCache>
            </c:numRef>
          </c:xVal>
          <c:yVal>
            <c:numRef>
              <c:f>result!$E$1:$E$98</c:f>
              <c:numCache>
                <c:formatCode>General</c:formatCode>
                <c:ptCount val="98"/>
                <c:pt idx="0">
                  <c:v>0.16516600000000001</c:v>
                </c:pt>
                <c:pt idx="1">
                  <c:v>9.4927999999999998E-2</c:v>
                </c:pt>
                <c:pt idx="2">
                  <c:v>6.1352999999999998E-2</c:v>
                </c:pt>
                <c:pt idx="3">
                  <c:v>4.2833000000000003E-2</c:v>
                </c:pt>
                <c:pt idx="4">
                  <c:v>3.1569E-2</c:v>
                </c:pt>
                <c:pt idx="5">
                  <c:v>2.4219999999999998E-2</c:v>
                </c:pt>
                <c:pt idx="6">
                  <c:v>1.9164E-2</c:v>
                </c:pt>
                <c:pt idx="7">
                  <c:v>1.5538E-2</c:v>
                </c:pt>
                <c:pt idx="8">
                  <c:v>1.2851E-2</c:v>
                </c:pt>
                <c:pt idx="9">
                  <c:v>1.0803999999999999E-2</c:v>
                </c:pt>
                <c:pt idx="10">
                  <c:v>9.2099999999999994E-3</c:v>
                </c:pt>
                <c:pt idx="11">
                  <c:v>7.9439999999999997E-3</c:v>
                </c:pt>
                <c:pt idx="12">
                  <c:v>6.9220000000000002E-3</c:v>
                </c:pt>
                <c:pt idx="13">
                  <c:v>6.0850000000000001E-3</c:v>
                </c:pt>
                <c:pt idx="14">
                  <c:v>5.3920000000000001E-3</c:v>
                </c:pt>
                <c:pt idx="15">
                  <c:v>4.81E-3</c:v>
                </c:pt>
                <c:pt idx="16">
                  <c:v>4.3179999999999998E-3</c:v>
                </c:pt>
                <c:pt idx="17">
                  <c:v>3.8969999999999999E-3</c:v>
                </c:pt>
                <c:pt idx="18">
                  <c:v>3.5349999999999999E-3</c:v>
                </c:pt>
                <c:pt idx="19">
                  <c:v>3.2209999999999999E-3</c:v>
                </c:pt>
                <c:pt idx="20">
                  <c:v>2.947E-3</c:v>
                </c:pt>
                <c:pt idx="21">
                  <c:v>2.7070000000000002E-3</c:v>
                </c:pt>
                <c:pt idx="22">
                  <c:v>2.4949999999999998E-3</c:v>
                </c:pt>
                <c:pt idx="23">
                  <c:v>2.307E-3</c:v>
                </c:pt>
                <c:pt idx="24">
                  <c:v>2.1389999999999998E-3</c:v>
                </c:pt>
                <c:pt idx="25">
                  <c:v>1.9889999999999999E-3</c:v>
                </c:pt>
                <c:pt idx="26">
                  <c:v>1.8550000000000001E-3</c:v>
                </c:pt>
                <c:pt idx="27">
                  <c:v>1.7329999999999999E-3</c:v>
                </c:pt>
                <c:pt idx="28">
                  <c:v>1.6230000000000001E-3</c:v>
                </c:pt>
                <c:pt idx="29">
                  <c:v>1.523E-3</c:v>
                </c:pt>
                <c:pt idx="30">
                  <c:v>1.4319999999999999E-3</c:v>
                </c:pt>
                <c:pt idx="31">
                  <c:v>1.3489999999999999E-3</c:v>
                </c:pt>
                <c:pt idx="32">
                  <c:v>1.273E-3</c:v>
                </c:pt>
                <c:pt idx="33">
                  <c:v>1.204E-3</c:v>
                </c:pt>
                <c:pt idx="34">
                  <c:v>1.14E-3</c:v>
                </c:pt>
                <c:pt idx="35">
                  <c:v>1.08E-3</c:v>
                </c:pt>
                <c:pt idx="36">
                  <c:v>1.026E-3</c:v>
                </c:pt>
                <c:pt idx="37">
                  <c:v>9.7499999999999996E-4</c:v>
                </c:pt>
                <c:pt idx="38">
                  <c:v>9.2800000000000001E-4</c:v>
                </c:pt>
                <c:pt idx="39">
                  <c:v>8.8400000000000002E-4</c:v>
                </c:pt>
                <c:pt idx="40">
                  <c:v>8.4400000000000002E-4</c:v>
                </c:pt>
                <c:pt idx="41">
                  <c:v>8.0599999999999997E-4</c:v>
                </c:pt>
                <c:pt idx="42">
                  <c:v>7.6999999999999996E-4</c:v>
                </c:pt>
                <c:pt idx="43">
                  <c:v>7.3700000000000002E-4</c:v>
                </c:pt>
                <c:pt idx="44">
                  <c:v>7.0600000000000003E-4</c:v>
                </c:pt>
                <c:pt idx="45">
                  <c:v>6.7699999999999998E-4</c:v>
                </c:pt>
                <c:pt idx="46">
                  <c:v>6.4999999999999997E-4</c:v>
                </c:pt>
                <c:pt idx="47">
                  <c:v>6.2399999999999999E-4</c:v>
                </c:pt>
                <c:pt idx="48">
                  <c:v>5.9999999999999995E-4</c:v>
                </c:pt>
                <c:pt idx="49">
                  <c:v>5.7700000000000004E-4</c:v>
                </c:pt>
                <c:pt idx="50">
                  <c:v>5.5500000000000005E-4</c:v>
                </c:pt>
                <c:pt idx="51">
                  <c:v>5.3499999999999999E-4</c:v>
                </c:pt>
                <c:pt idx="52">
                  <c:v>5.1599999999999997E-4</c:v>
                </c:pt>
                <c:pt idx="53">
                  <c:v>4.9799999999999996E-4</c:v>
                </c:pt>
                <c:pt idx="54">
                  <c:v>4.8000000000000001E-4</c:v>
                </c:pt>
                <c:pt idx="55">
                  <c:v>4.64E-4</c:v>
                </c:pt>
                <c:pt idx="56">
                  <c:v>4.4799999999999999E-4</c:v>
                </c:pt>
                <c:pt idx="57">
                  <c:v>4.3300000000000001E-4</c:v>
                </c:pt>
                <c:pt idx="58">
                  <c:v>4.1899999999999999E-4</c:v>
                </c:pt>
                <c:pt idx="59">
                  <c:v>4.06E-4</c:v>
                </c:pt>
                <c:pt idx="60">
                  <c:v>3.9300000000000001E-4</c:v>
                </c:pt>
                <c:pt idx="61">
                  <c:v>3.8099999999999999E-4</c:v>
                </c:pt>
                <c:pt idx="62">
                  <c:v>3.6900000000000002E-4</c:v>
                </c:pt>
                <c:pt idx="63">
                  <c:v>3.5799999999999997E-4</c:v>
                </c:pt>
                <c:pt idx="64">
                  <c:v>3.48E-4</c:v>
                </c:pt>
                <c:pt idx="65">
                  <c:v>3.3700000000000001E-4</c:v>
                </c:pt>
                <c:pt idx="66">
                  <c:v>3.28E-4</c:v>
                </c:pt>
                <c:pt idx="67">
                  <c:v>3.1799999999999998E-4</c:v>
                </c:pt>
                <c:pt idx="68">
                  <c:v>3.1E-4</c:v>
                </c:pt>
                <c:pt idx="69">
                  <c:v>3.01E-4</c:v>
                </c:pt>
                <c:pt idx="70">
                  <c:v>2.9300000000000002E-4</c:v>
                </c:pt>
                <c:pt idx="71">
                  <c:v>2.8499999999999999E-4</c:v>
                </c:pt>
                <c:pt idx="72">
                  <c:v>2.7700000000000001E-4</c:v>
                </c:pt>
                <c:pt idx="73">
                  <c:v>2.7E-4</c:v>
                </c:pt>
                <c:pt idx="74">
                  <c:v>2.63E-4</c:v>
                </c:pt>
                <c:pt idx="75">
                  <c:v>2.5599999999999999E-4</c:v>
                </c:pt>
                <c:pt idx="76">
                  <c:v>2.5000000000000001E-4</c:v>
                </c:pt>
                <c:pt idx="77">
                  <c:v>2.4399999999999999E-4</c:v>
                </c:pt>
                <c:pt idx="78">
                  <c:v>2.3800000000000001E-4</c:v>
                </c:pt>
                <c:pt idx="79">
                  <c:v>2.32E-4</c:v>
                </c:pt>
                <c:pt idx="80">
                  <c:v>2.2699999999999999E-4</c:v>
                </c:pt>
                <c:pt idx="81">
                  <c:v>2.2100000000000001E-4</c:v>
                </c:pt>
                <c:pt idx="82">
                  <c:v>2.1599999999999999E-4</c:v>
                </c:pt>
                <c:pt idx="83">
                  <c:v>2.1100000000000001E-4</c:v>
                </c:pt>
                <c:pt idx="84">
                  <c:v>2.0599999999999999E-4</c:v>
                </c:pt>
                <c:pt idx="85">
                  <c:v>2.0100000000000001E-4</c:v>
                </c:pt>
                <c:pt idx="86">
                  <c:v>1.9699999999999999E-4</c:v>
                </c:pt>
                <c:pt idx="87">
                  <c:v>1.93E-4</c:v>
                </c:pt>
                <c:pt idx="88">
                  <c:v>1.8799999999999999E-4</c:v>
                </c:pt>
                <c:pt idx="89">
                  <c:v>1.84E-4</c:v>
                </c:pt>
                <c:pt idx="90">
                  <c:v>1.8000000000000001E-4</c:v>
                </c:pt>
                <c:pt idx="91">
                  <c:v>1.7699999999999999E-4</c:v>
                </c:pt>
                <c:pt idx="92">
                  <c:v>1.73E-4</c:v>
                </c:pt>
                <c:pt idx="93">
                  <c:v>1.6899999999999999E-4</c:v>
                </c:pt>
                <c:pt idx="94">
                  <c:v>1.66E-4</c:v>
                </c:pt>
                <c:pt idx="95">
                  <c:v>1.6200000000000001E-4</c:v>
                </c:pt>
                <c:pt idx="96">
                  <c:v>1.5899999999999999E-4</c:v>
                </c:pt>
                <c:pt idx="97">
                  <c:v>1.56E-4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7CDB-42DF-9E17-327B3B47526A}"/>
            </c:ext>
          </c:extLst>
        </c:ser>
        <c:ser>
          <c:idx val="2"/>
          <c:order val="2"/>
          <c:tx>
            <c:v>simpson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result!$A$1:$A$98</c:f>
              <c:numCache>
                <c:formatCode>General</c:formatCode>
                <c:ptCount val="98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  <c:pt idx="17">
                  <c:v>20</c:v>
                </c:pt>
                <c:pt idx="18">
                  <c:v>21</c:v>
                </c:pt>
                <c:pt idx="19">
                  <c:v>22</c:v>
                </c:pt>
                <c:pt idx="20">
                  <c:v>23</c:v>
                </c:pt>
                <c:pt idx="21">
                  <c:v>24</c:v>
                </c:pt>
                <c:pt idx="22">
                  <c:v>25</c:v>
                </c:pt>
                <c:pt idx="23">
                  <c:v>26</c:v>
                </c:pt>
                <c:pt idx="24">
                  <c:v>27</c:v>
                </c:pt>
                <c:pt idx="25">
                  <c:v>28</c:v>
                </c:pt>
                <c:pt idx="26">
                  <c:v>29</c:v>
                </c:pt>
                <c:pt idx="27">
                  <c:v>30</c:v>
                </c:pt>
                <c:pt idx="28">
                  <c:v>31</c:v>
                </c:pt>
                <c:pt idx="29">
                  <c:v>32</c:v>
                </c:pt>
                <c:pt idx="30">
                  <c:v>33</c:v>
                </c:pt>
                <c:pt idx="31">
                  <c:v>34</c:v>
                </c:pt>
                <c:pt idx="32">
                  <c:v>35</c:v>
                </c:pt>
                <c:pt idx="33">
                  <c:v>36</c:v>
                </c:pt>
                <c:pt idx="34">
                  <c:v>37</c:v>
                </c:pt>
                <c:pt idx="35">
                  <c:v>38</c:v>
                </c:pt>
                <c:pt idx="36">
                  <c:v>39</c:v>
                </c:pt>
                <c:pt idx="37">
                  <c:v>40</c:v>
                </c:pt>
                <c:pt idx="38">
                  <c:v>41</c:v>
                </c:pt>
                <c:pt idx="39">
                  <c:v>42</c:v>
                </c:pt>
                <c:pt idx="40">
                  <c:v>43</c:v>
                </c:pt>
                <c:pt idx="41">
                  <c:v>44</c:v>
                </c:pt>
                <c:pt idx="42">
                  <c:v>45</c:v>
                </c:pt>
                <c:pt idx="43">
                  <c:v>46</c:v>
                </c:pt>
                <c:pt idx="44">
                  <c:v>47</c:v>
                </c:pt>
                <c:pt idx="45">
                  <c:v>48</c:v>
                </c:pt>
                <c:pt idx="46">
                  <c:v>49</c:v>
                </c:pt>
                <c:pt idx="47">
                  <c:v>50</c:v>
                </c:pt>
                <c:pt idx="48">
                  <c:v>51</c:v>
                </c:pt>
                <c:pt idx="49">
                  <c:v>52</c:v>
                </c:pt>
                <c:pt idx="50">
                  <c:v>53</c:v>
                </c:pt>
                <c:pt idx="51">
                  <c:v>54</c:v>
                </c:pt>
                <c:pt idx="52">
                  <c:v>55</c:v>
                </c:pt>
                <c:pt idx="53">
                  <c:v>56</c:v>
                </c:pt>
                <c:pt idx="54">
                  <c:v>57</c:v>
                </c:pt>
                <c:pt idx="55">
                  <c:v>58</c:v>
                </c:pt>
                <c:pt idx="56">
                  <c:v>59</c:v>
                </c:pt>
                <c:pt idx="57">
                  <c:v>60</c:v>
                </c:pt>
                <c:pt idx="58">
                  <c:v>61</c:v>
                </c:pt>
                <c:pt idx="59">
                  <c:v>62</c:v>
                </c:pt>
                <c:pt idx="60">
                  <c:v>63</c:v>
                </c:pt>
                <c:pt idx="61">
                  <c:v>64</c:v>
                </c:pt>
                <c:pt idx="62">
                  <c:v>65</c:v>
                </c:pt>
                <c:pt idx="63">
                  <c:v>66</c:v>
                </c:pt>
                <c:pt idx="64">
                  <c:v>67</c:v>
                </c:pt>
                <c:pt idx="65">
                  <c:v>68</c:v>
                </c:pt>
                <c:pt idx="66">
                  <c:v>69</c:v>
                </c:pt>
                <c:pt idx="67">
                  <c:v>70</c:v>
                </c:pt>
                <c:pt idx="68">
                  <c:v>71</c:v>
                </c:pt>
                <c:pt idx="69">
                  <c:v>72</c:v>
                </c:pt>
                <c:pt idx="70">
                  <c:v>73</c:v>
                </c:pt>
                <c:pt idx="71">
                  <c:v>74</c:v>
                </c:pt>
                <c:pt idx="72">
                  <c:v>75</c:v>
                </c:pt>
                <c:pt idx="73">
                  <c:v>76</c:v>
                </c:pt>
                <c:pt idx="74">
                  <c:v>77</c:v>
                </c:pt>
                <c:pt idx="75">
                  <c:v>78</c:v>
                </c:pt>
                <c:pt idx="76">
                  <c:v>79</c:v>
                </c:pt>
                <c:pt idx="77">
                  <c:v>80</c:v>
                </c:pt>
                <c:pt idx="78">
                  <c:v>81</c:v>
                </c:pt>
                <c:pt idx="79">
                  <c:v>82</c:v>
                </c:pt>
                <c:pt idx="80">
                  <c:v>83</c:v>
                </c:pt>
                <c:pt idx="81">
                  <c:v>84</c:v>
                </c:pt>
                <c:pt idx="82">
                  <c:v>85</c:v>
                </c:pt>
                <c:pt idx="83">
                  <c:v>86</c:v>
                </c:pt>
                <c:pt idx="84">
                  <c:v>87</c:v>
                </c:pt>
                <c:pt idx="85">
                  <c:v>88</c:v>
                </c:pt>
                <c:pt idx="86">
                  <c:v>89</c:v>
                </c:pt>
                <c:pt idx="87">
                  <c:v>90</c:v>
                </c:pt>
                <c:pt idx="88">
                  <c:v>91</c:v>
                </c:pt>
                <c:pt idx="89">
                  <c:v>92</c:v>
                </c:pt>
                <c:pt idx="90">
                  <c:v>93</c:v>
                </c:pt>
                <c:pt idx="91">
                  <c:v>94</c:v>
                </c:pt>
                <c:pt idx="92">
                  <c:v>95</c:v>
                </c:pt>
                <c:pt idx="93">
                  <c:v>96</c:v>
                </c:pt>
                <c:pt idx="94">
                  <c:v>97</c:v>
                </c:pt>
                <c:pt idx="95">
                  <c:v>98</c:v>
                </c:pt>
                <c:pt idx="96">
                  <c:v>99</c:v>
                </c:pt>
                <c:pt idx="97">
                  <c:v>100</c:v>
                </c:pt>
              </c:numCache>
            </c:numRef>
          </c:xVal>
          <c:yVal>
            <c:numRef>
              <c:f>result!$G$1:$G$98</c:f>
              <c:numCache>
                <c:formatCode>General</c:formatCode>
                <c:ptCount val="98"/>
                <c:pt idx="0">
                  <c:v>7.3978000000000002E-2</c:v>
                </c:pt>
                <c:pt idx="1">
                  <c:v>1.0403000000000001E-2</c:v>
                </c:pt>
                <c:pt idx="2">
                  <c:v>2.7699999999999999E-3</c:v>
                </c:pt>
                <c:pt idx="3">
                  <c:v>2.055E-3</c:v>
                </c:pt>
                <c:pt idx="4">
                  <c:v>1.013E-3</c:v>
                </c:pt>
                <c:pt idx="5">
                  <c:v>6.4999999999999997E-4</c:v>
                </c:pt>
                <c:pt idx="6">
                  <c:v>3.2699999999999998E-4</c:v>
                </c:pt>
                <c:pt idx="7">
                  <c:v>2.6600000000000001E-4</c:v>
                </c:pt>
                <c:pt idx="8">
                  <c:v>1.17E-4</c:v>
                </c:pt>
                <c:pt idx="9">
                  <c:v>1.2799999999999999E-4</c:v>
                </c:pt>
                <c:pt idx="10">
                  <c:v>4.5000000000000003E-5</c:v>
                </c:pt>
                <c:pt idx="11">
                  <c:v>6.8999999999999997E-5</c:v>
                </c:pt>
                <c:pt idx="12">
                  <c:v>1.8E-5</c:v>
                </c:pt>
                <c:pt idx="13">
                  <c:v>4.1E-5</c:v>
                </c:pt>
                <c:pt idx="14">
                  <c:v>6.9999999999999999E-6</c:v>
                </c:pt>
                <c:pt idx="15">
                  <c:v>2.5000000000000001E-5</c:v>
                </c:pt>
                <c:pt idx="16">
                  <c:v>3.0000000000000001E-6</c:v>
                </c:pt>
                <c:pt idx="17">
                  <c:v>1.7E-5</c:v>
                </c:pt>
                <c:pt idx="18">
                  <c:v>9.9999999999999995E-7</c:v>
                </c:pt>
                <c:pt idx="19">
                  <c:v>1.1E-5</c:v>
                </c:pt>
                <c:pt idx="20">
                  <c:v>0</c:v>
                </c:pt>
                <c:pt idx="21">
                  <c:v>7.9999999999999996E-6</c:v>
                </c:pt>
                <c:pt idx="22">
                  <c:v>9.9999999999999995E-7</c:v>
                </c:pt>
                <c:pt idx="23">
                  <c:v>6.0000000000000002E-6</c:v>
                </c:pt>
                <c:pt idx="24">
                  <c:v>9.9999999999999995E-7</c:v>
                </c:pt>
                <c:pt idx="25">
                  <c:v>3.9999999999999998E-6</c:v>
                </c:pt>
                <c:pt idx="26">
                  <c:v>9.9999999999999995E-7</c:v>
                </c:pt>
                <c:pt idx="27">
                  <c:v>3.0000000000000001E-6</c:v>
                </c:pt>
                <c:pt idx="28">
                  <c:v>9.9999999999999995E-7</c:v>
                </c:pt>
                <c:pt idx="29">
                  <c:v>3.0000000000000001E-6</c:v>
                </c:pt>
                <c:pt idx="30">
                  <c:v>9.9999999999999995E-7</c:v>
                </c:pt>
                <c:pt idx="31">
                  <c:v>1.9999999999999999E-6</c:v>
                </c:pt>
                <c:pt idx="32">
                  <c:v>9.9999999999999995E-7</c:v>
                </c:pt>
                <c:pt idx="33">
                  <c:v>1.9999999999999999E-6</c:v>
                </c:pt>
                <c:pt idx="34">
                  <c:v>9.9999999999999995E-7</c:v>
                </c:pt>
                <c:pt idx="35">
                  <c:v>9.9999999999999995E-7</c:v>
                </c:pt>
                <c:pt idx="36">
                  <c:v>0</c:v>
                </c:pt>
                <c:pt idx="37">
                  <c:v>9.9999999999999995E-7</c:v>
                </c:pt>
                <c:pt idx="38">
                  <c:v>0</c:v>
                </c:pt>
                <c:pt idx="39">
                  <c:v>9.9999999999999995E-7</c:v>
                </c:pt>
                <c:pt idx="40">
                  <c:v>0</c:v>
                </c:pt>
                <c:pt idx="41">
                  <c:v>9.9999999999999995E-7</c:v>
                </c:pt>
                <c:pt idx="42">
                  <c:v>0</c:v>
                </c:pt>
                <c:pt idx="43">
                  <c:v>9.9999999999999995E-7</c:v>
                </c:pt>
                <c:pt idx="44">
                  <c:v>0</c:v>
                </c:pt>
                <c:pt idx="45">
                  <c:v>9.9999999999999995E-7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7CDB-42DF-9E17-327B3B4752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2155008"/>
        <c:axId val="192155424"/>
      </c:scatterChart>
      <c:valAx>
        <c:axId val="192155008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92155424"/>
        <c:crosses val="autoZero"/>
        <c:crossBetween val="midCat"/>
      </c:valAx>
      <c:valAx>
        <c:axId val="19215542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9215500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400696864111494"/>
          <c:y val="0.1985313006087005"/>
          <c:w val="0.16526178130172753"/>
          <c:h val="0.180482546633542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98DD37E-2354-F71B-3BF0-1131519023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925DDDBD-F84A-0AB8-3344-073F17101F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ADAD8FD-F24B-5144-9116-4C552934C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805AB-453A-4A24-88E0-93D32A56FF49}" type="datetimeFigureOut">
              <a:rPr lang="ko-KR" altLang="en-US" smtClean="0"/>
              <a:t>2022-11-04</a:t>
            </a:fld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6C4117D-9957-F319-ED86-8EF6D173A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DC79894-C4C6-B9BD-8846-2AABB2BB5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9CA9-EADC-4621-A63E-0935DE0A05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66642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248B29F-2EC4-6D46-9715-60CB2E9D6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E6D50DC-31DD-ABE6-72BD-24812863E1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D1D8164-BA8E-06F6-D5AA-D6024B731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805AB-453A-4A24-88E0-93D32A56FF49}" type="datetimeFigureOut">
              <a:rPr lang="ko-KR" altLang="en-US" smtClean="0"/>
              <a:t>2022-11-04</a:t>
            </a:fld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DC0FEF6-7612-7A97-1AA7-C56C2DF27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01D6FBE-7D56-4F23-A674-09547DCD7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9CA9-EADC-4621-A63E-0935DE0A05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5521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70428453-886D-9B03-E3C5-FB0737CAA8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EF39CAA-CDC0-3559-31CA-B7E17E5DC4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24CE0A9-7AE3-021F-B72E-0CA293116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805AB-453A-4A24-88E0-93D32A56FF49}" type="datetimeFigureOut">
              <a:rPr lang="ko-KR" altLang="en-US" smtClean="0"/>
              <a:t>2022-11-04</a:t>
            </a:fld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FBE0572-8CBF-3B62-EF06-D0BB5EF7C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83E8663-4D75-A848-1688-426FBDC71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9CA9-EADC-4621-A63E-0935DE0A05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75491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BC01325-6357-AA6F-84AA-A22C90129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7F90997-0D2C-8735-4881-E8733C4E2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1B8E0D7-722F-25C3-2901-DD0601E16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805AB-453A-4A24-88E0-93D32A56FF49}" type="datetimeFigureOut">
              <a:rPr lang="ko-KR" altLang="en-US" smtClean="0"/>
              <a:t>2022-11-04</a:t>
            </a:fld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D8F68E-30CE-3645-DE06-C26E82C2B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1195F36-BE51-A13F-843B-D29F904F6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9CA9-EADC-4621-A63E-0935DE0A05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5027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8701695-58D5-C9A9-C141-1D523A614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AF423E2-F1AB-2BDD-6DB4-D49B6B67C6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CC02308-05B8-A8AA-D74E-9DA0C9C0D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805AB-453A-4A24-88E0-93D32A56FF49}" type="datetimeFigureOut">
              <a:rPr lang="ko-KR" altLang="en-US" smtClean="0"/>
              <a:t>2022-11-04</a:t>
            </a:fld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1EC4882-B4B8-E0A6-DFF6-7340AA927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84A49C5-7323-F26B-2B40-7B120053D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9CA9-EADC-4621-A63E-0935DE0A05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75966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D5E7201-5239-9801-DFBC-7374D2E08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7BAE902-13A2-6D13-D75C-C3571C09A7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3B5C5E9-5313-3FFA-D29B-FBF379B618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9DE80B5-4672-CB74-FFFF-B994CE0AE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805AB-453A-4A24-88E0-93D32A56FF49}" type="datetimeFigureOut">
              <a:rPr lang="ko-KR" altLang="en-US" smtClean="0"/>
              <a:t>2022-11-04</a:t>
            </a:fld>
            <a:endParaRPr lang="ko-KR" altLang="en-US" dirty="0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87396AF-6752-6B41-BDB3-C09D27904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6FCEEC5-1765-5226-CA8F-6055E8E5C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9CA9-EADC-4621-A63E-0935DE0A05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82435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3EE3849-25B3-6294-7591-C28DF04A0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4F35D4B-93AE-F70E-0E5E-468960F07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71338E8-C10B-5794-9179-8F80EFB31D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0C72EEEF-E679-BA01-842A-097B674357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CC86E636-4E21-EB94-4E51-FEA0B31080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A67BD54B-4AA2-2BF8-604E-EE819F77D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805AB-453A-4A24-88E0-93D32A56FF49}" type="datetimeFigureOut">
              <a:rPr lang="ko-KR" altLang="en-US" smtClean="0"/>
              <a:t>2022-11-04</a:t>
            </a:fld>
            <a:endParaRPr lang="ko-KR" altLang="en-US" dirty="0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DB8E596B-DD2F-3BEF-A085-D6D54D721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46F609DC-EDD9-D4CC-50F1-83F8C7E05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9CA9-EADC-4621-A63E-0935DE0A05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56182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876C806-84D3-AE5F-308C-79654F7D0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2920ECC3-BA55-E513-B680-D8FD841AD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805AB-453A-4A24-88E0-93D32A56FF49}" type="datetimeFigureOut">
              <a:rPr lang="ko-KR" altLang="en-US" smtClean="0"/>
              <a:t>2022-11-04</a:t>
            </a:fld>
            <a:endParaRPr lang="ko-KR" altLang="en-US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4B1B151-CDE5-10FA-650D-D77DEBF9A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7E2F199-1871-6EE3-F1CD-5BA09984E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9CA9-EADC-4621-A63E-0935DE0A05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44337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5A384A6-EBDA-0B36-BAD7-83C2B981F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805AB-453A-4A24-88E0-93D32A56FF49}" type="datetimeFigureOut">
              <a:rPr lang="ko-KR" altLang="en-US" smtClean="0"/>
              <a:t>2022-11-04</a:t>
            </a:fld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4833967A-E279-A227-1505-D80445969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8FBD955-91E8-7F17-2C5B-93702544C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9CA9-EADC-4621-A63E-0935DE0A05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32697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9215F2A-D541-BFE6-825E-57002FAE9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EC0E5D6-851A-D723-3F81-25FDDF678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AD61E4F-585D-596E-5A8C-5FE51F9A7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8428540-0052-1F92-41A5-74F65362A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805AB-453A-4A24-88E0-93D32A56FF49}" type="datetimeFigureOut">
              <a:rPr lang="ko-KR" altLang="en-US" smtClean="0"/>
              <a:t>2022-11-04</a:t>
            </a:fld>
            <a:endParaRPr lang="ko-KR" altLang="en-US" dirty="0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D20338C-B521-F855-7087-B265D1550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F379153-2F00-46E9-9301-FC0770F50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9CA9-EADC-4621-A63E-0935DE0A05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590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ECE5FD7-4A19-BDF8-F436-0A6242966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4A80B0F-B6A3-97BF-08CA-8B9A917112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570C25A-4BC5-6E8A-DCC7-937D2CAF93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44AB895-1243-31D7-C74A-20C001A17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805AB-453A-4A24-88E0-93D32A56FF49}" type="datetimeFigureOut">
              <a:rPr lang="ko-KR" altLang="en-US" smtClean="0"/>
              <a:t>2022-11-04</a:t>
            </a:fld>
            <a:endParaRPr lang="ko-KR" altLang="en-US" dirty="0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71E384D-31B8-65C4-B1A6-3DA1E3F32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959F7CE-2298-EE17-982F-B03AC3EC8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9CA9-EADC-4621-A63E-0935DE0A05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25877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0C9D1F59-3982-FB40-05ED-588281279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8537C62-09F2-CFA9-614E-2A48A3D14B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B3A58A9-13E8-91F2-5002-391F2095CB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805AB-453A-4A24-88E0-93D32A56FF49}" type="datetimeFigureOut">
              <a:rPr lang="ko-KR" altLang="en-US" smtClean="0"/>
              <a:t>2022-11-04</a:t>
            </a:fld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879C8F0-E556-5853-5684-9751C2AAC2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5D1648B-CFF5-6F2C-95B2-D02680E136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39CA9-EADC-4621-A63E-0935DE0A05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49297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70A3137-9F54-7815-21D9-66F39904D3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b="1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Numerical Method</a:t>
            </a:r>
            <a:br>
              <a:rPr lang="en-US" altLang="ko-KR" b="1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</a:br>
            <a:r>
              <a:rPr lang="en-US" altLang="ko-KR" b="1" dirty="0"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Homework 6</a:t>
            </a:r>
            <a:endParaRPr lang="ko-KR" altLang="en-US" b="1" dirty="0"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40F19515-25AC-94C7-CB7D-EEBDFFEDB9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>
                <a:latin typeface="서울남산 장체BL" panose="02020603020101020101" pitchFamily="18" charset="-127"/>
                <a:ea typeface="서울남산 장체BL" panose="02020603020101020101" pitchFamily="18" charset="-127"/>
              </a:rPr>
              <a:t>20190272 </a:t>
            </a:r>
            <a:r>
              <a:rPr lang="ko-KR" altLang="en-US" dirty="0">
                <a:latin typeface="서울남산 장체BL" panose="02020603020101020101" pitchFamily="18" charset="-127"/>
                <a:ea typeface="서울남산 장체BL" panose="02020603020101020101" pitchFamily="18" charset="-127"/>
              </a:rPr>
              <a:t>장환중</a:t>
            </a:r>
          </a:p>
        </p:txBody>
      </p:sp>
    </p:spTree>
    <p:extLst>
      <p:ext uri="{BB962C8B-B14F-4D97-AF65-F5344CB8AC3E}">
        <p14:creationId xmlns:p14="http://schemas.microsoft.com/office/powerpoint/2010/main" val="2727750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7D21941-0878-7BE2-4628-6EF15490B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60704"/>
          </a:xfrm>
          <a:solidFill>
            <a:srgbClr val="7030A0"/>
          </a:solidFill>
        </p:spPr>
        <p:txBody>
          <a:bodyPr>
            <a:normAutofit/>
          </a:bodyPr>
          <a:lstStyle/>
          <a:p>
            <a:pPr algn="ctr"/>
            <a:r>
              <a:rPr lang="en-US" altLang="ko-KR" sz="4000" b="1" dirty="0">
                <a:solidFill>
                  <a:schemeClr val="bg1"/>
                </a:solidFill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Background Information: Numerical integration</a:t>
            </a:r>
            <a:endParaRPr lang="ko-KR" altLang="en-US" sz="4000" b="1" dirty="0">
              <a:solidFill>
                <a:schemeClr val="bg1"/>
              </a:solidFill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DFC8B424-DA1F-482D-A7E9-9A68181E4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Midpoint method</a:t>
            </a:r>
          </a:p>
          <a:p>
            <a:endParaRPr lang="en-US" altLang="ko-KR" dirty="0">
              <a:latin typeface="서울남산 장체B" panose="02020603020101020101" pitchFamily="18" charset="-127"/>
              <a:ea typeface="서울남산 장체B" panose="02020603020101020101" pitchFamily="18" charset="-127"/>
            </a:endParaRPr>
          </a:p>
          <a:p>
            <a:endParaRPr lang="en-US" altLang="ko-KR" dirty="0">
              <a:latin typeface="서울남산 장체B" panose="02020603020101020101" pitchFamily="18" charset="-127"/>
              <a:ea typeface="서울남산 장체B" panose="02020603020101020101" pitchFamily="18" charset="-127"/>
            </a:endParaRPr>
          </a:p>
          <a:p>
            <a:endParaRPr lang="en-US" altLang="ko-KR" dirty="0">
              <a:latin typeface="서울남산 장체B" panose="02020603020101020101" pitchFamily="18" charset="-127"/>
              <a:ea typeface="서울남산 장체B" panose="02020603020101020101" pitchFamily="18" charset="-127"/>
            </a:endParaRPr>
          </a:p>
          <a:p>
            <a:r>
              <a:rPr lang="en-US" altLang="ko-KR" dirty="0"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Trapezoidal method</a:t>
            </a:r>
          </a:p>
          <a:p>
            <a:endParaRPr lang="en-US" altLang="ko-KR" dirty="0">
              <a:latin typeface="서울남산 장체B" panose="02020603020101020101" pitchFamily="18" charset="-127"/>
              <a:ea typeface="서울남산 장체B" panose="02020603020101020101" pitchFamily="18" charset="-127"/>
            </a:endParaRPr>
          </a:p>
          <a:p>
            <a:endParaRPr lang="en-US" altLang="ko-KR" dirty="0">
              <a:latin typeface="서울남산 장체B" panose="02020603020101020101" pitchFamily="18" charset="-127"/>
              <a:ea typeface="서울남산 장체B" panose="02020603020101020101" pitchFamily="18" charset="-127"/>
            </a:endParaRPr>
          </a:p>
          <a:p>
            <a:endParaRPr lang="en-US" altLang="ko-KR" dirty="0">
              <a:latin typeface="서울남산 장체B" panose="02020603020101020101" pitchFamily="18" charset="-127"/>
              <a:ea typeface="서울남산 장체B" panose="02020603020101020101" pitchFamily="18" charset="-127"/>
            </a:endParaRPr>
          </a:p>
          <a:p>
            <a:r>
              <a:rPr lang="en-US" altLang="ko-KR" dirty="0"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Simpson method</a:t>
            </a: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5EFF90DA-FEC2-6D86-4F55-ABFFFB6F4E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2647" y="1060704"/>
            <a:ext cx="4686706" cy="2423370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AD2A6C5C-02B5-2E9D-EA12-A3ACDFE98D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3279" y="1060704"/>
            <a:ext cx="4343776" cy="3977985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420A60F3-4CF6-78E9-A71F-019FB1FD23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4173" y="4248995"/>
            <a:ext cx="4427604" cy="25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194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7D21941-0878-7BE2-4628-6EF15490B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60704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en-US" altLang="ko-KR" sz="4000" b="1" dirty="0">
                <a:solidFill>
                  <a:schemeClr val="bg1"/>
                </a:solidFill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Program Outline</a:t>
            </a:r>
            <a:endParaRPr lang="ko-KR" altLang="en-US" sz="4000" b="1" dirty="0">
              <a:solidFill>
                <a:schemeClr val="bg1"/>
              </a:solidFill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ACA13AD6-82CF-8E53-355A-15E5AD042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altLang="ko-KR" dirty="0"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Main function: do midpoint/trapezoidal/Simpson rule according to n from 3 to 100</a:t>
            </a:r>
          </a:p>
          <a:p>
            <a:r>
              <a:rPr lang="en-US" altLang="ko-KR" dirty="0"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function: calculate the function value f(a)</a:t>
            </a:r>
          </a:p>
          <a:p>
            <a:r>
              <a:rPr lang="en-US" altLang="ko-KR" dirty="0"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midpoint: do midpoint rule</a:t>
            </a:r>
          </a:p>
          <a:p>
            <a:r>
              <a:rPr lang="en-US" altLang="ko-KR" dirty="0"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trapezoidal: do trapezoidal rule</a:t>
            </a:r>
          </a:p>
          <a:p>
            <a:r>
              <a:rPr lang="en-US" altLang="ko-KR" dirty="0" err="1"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simpson</a:t>
            </a:r>
            <a:r>
              <a:rPr lang="en-US" altLang="ko-KR" dirty="0"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: do Simpson rule</a:t>
            </a:r>
          </a:p>
        </p:txBody>
      </p:sp>
    </p:spTree>
    <p:extLst>
      <p:ext uri="{BB962C8B-B14F-4D97-AF65-F5344CB8AC3E}">
        <p14:creationId xmlns:p14="http://schemas.microsoft.com/office/powerpoint/2010/main" val="493118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7D21941-0878-7BE2-4628-6EF15490B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60704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en-US" altLang="ko-KR" sz="4000" b="1" dirty="0">
                <a:solidFill>
                  <a:schemeClr val="bg1"/>
                </a:solidFill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How to make code for each rule</a:t>
            </a:r>
            <a:endParaRPr lang="ko-KR" altLang="en-US" sz="4000" b="1" dirty="0">
              <a:solidFill>
                <a:schemeClr val="bg1"/>
              </a:solidFill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pic>
        <p:nvPicPr>
          <p:cNvPr id="4" name="내용 개체 틀 3">
            <a:extLst>
              <a:ext uri="{FF2B5EF4-FFF2-40B4-BE49-F238E27FC236}">
                <a16:creationId xmlns:a16="http://schemas.microsoft.com/office/drawing/2014/main" id="{7DFBBEC3-8A29-9E26-F2EA-A6AE5ADB03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6118" y="1399823"/>
            <a:ext cx="3939881" cy="1889924"/>
          </a:xfr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3F1AC80F-F9F2-6AA6-620F-FEF3D912CF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9" y="1426495"/>
            <a:ext cx="3825572" cy="1836579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3605C800-5BC1-BDB3-8513-6FCCE80BFA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0461" y="3768119"/>
            <a:ext cx="7331075" cy="299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239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7D21941-0878-7BE2-4628-6EF15490B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60704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en-US" altLang="ko-KR" sz="4000" b="1" dirty="0">
                <a:solidFill>
                  <a:schemeClr val="bg1"/>
                </a:solidFill>
                <a:latin typeface="12롯데마트드림Bold" panose="02020603020101020101" pitchFamily="18" charset="-127"/>
                <a:ea typeface="12롯데마트드림Bold" panose="02020603020101020101" pitchFamily="18" charset="-127"/>
              </a:rPr>
              <a:t>Result</a:t>
            </a:r>
            <a:endParaRPr lang="ko-KR" altLang="en-US" sz="4000" b="1" dirty="0">
              <a:solidFill>
                <a:schemeClr val="bg1"/>
              </a:solidFill>
              <a:latin typeface="12롯데마트드림Bold" panose="02020603020101020101" pitchFamily="18" charset="-127"/>
              <a:ea typeface="12롯데마트드림Bold" panose="02020603020101020101" pitchFamily="18" charset="-127"/>
            </a:endParaRPr>
          </a:p>
        </p:txBody>
      </p:sp>
      <p:graphicFrame>
        <p:nvGraphicFramePr>
          <p:cNvPr id="6" name="차트 5">
            <a:extLst>
              <a:ext uri="{FF2B5EF4-FFF2-40B4-BE49-F238E27FC236}">
                <a16:creationId xmlns:a16="http://schemas.microsoft.com/office/drawing/2014/main" id="{E46A819D-1FE8-0948-EEB0-03847CBF8F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6858406"/>
              </p:ext>
            </p:extLst>
          </p:nvPr>
        </p:nvGraphicFramePr>
        <p:xfrm>
          <a:off x="2476500" y="1285875"/>
          <a:ext cx="7239000" cy="4591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89C590D7-1299-BF70-5FF6-614564CE1E61}"/>
              </a:ext>
            </a:extLst>
          </p:cNvPr>
          <p:cNvSpPr txBox="1"/>
          <p:nvPr/>
        </p:nvSpPr>
        <p:spPr>
          <a:xfrm>
            <a:off x="0" y="6102096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Accuracy: Simpson rule&gt;midpoint rule&gt;trapezoidal rule for </a:t>
            </a:r>
            <a:r>
              <a:rPr lang="en-US" altLang="ko-KR"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every increasing n</a:t>
            </a:r>
            <a:endParaRPr lang="ko-KR" altLang="en-US" dirty="0">
              <a:latin typeface="서울남산 장체B" panose="02020603020101020101" pitchFamily="18" charset="-127"/>
              <a:ea typeface="서울남산 장체B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31162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9409</TotalTime>
  <Words>91</Words>
  <Application>Microsoft Office PowerPoint</Application>
  <PresentationFormat>와이드스크린</PresentationFormat>
  <Paragraphs>22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12롯데마트드림Bold</vt:lpstr>
      <vt:lpstr>맑은 고딕</vt:lpstr>
      <vt:lpstr>서울남산 장체B</vt:lpstr>
      <vt:lpstr>서울남산 장체BL</vt:lpstr>
      <vt:lpstr>Arial</vt:lpstr>
      <vt:lpstr>Office 테마</vt:lpstr>
      <vt:lpstr>Numerical Method Homework 6</vt:lpstr>
      <vt:lpstr>Background Information: Numerical integration</vt:lpstr>
      <vt:lpstr>Program Outline</vt:lpstr>
      <vt:lpstr>How to make code for each rule</vt:lpstr>
      <vt:lpstr>Result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Numerical Method Homework #3</dc:title>
  <dc:creator>장환중(신소재공학과)</dc:creator>
  <cp:lastModifiedBy>장환중(신소재공학과)</cp:lastModifiedBy>
  <cp:revision>4</cp:revision>
  <dcterms:created xsi:type="dcterms:W3CDTF">2022-09-26T19:09:06Z</dcterms:created>
  <dcterms:modified xsi:type="dcterms:W3CDTF">2022-11-03T18:38:33Z</dcterms:modified>
</cp:coreProperties>
</file>