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59" r:id="rId8"/>
    <p:sldId id="265" r:id="rId9"/>
    <p:sldId id="267" r:id="rId10"/>
    <p:sldId id="268" r:id="rId11"/>
    <p:sldId id="269" r:id="rId12"/>
    <p:sldId id="258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9.wmf"/><Relationship Id="rId1" Type="http://schemas.openxmlformats.org/officeDocument/2006/relationships/image" Target="../media/image7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AAC77-7553-4696-BDA8-38B664145B3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9C851D-4ED3-4018-9B6D-60A6115275F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재료수치해석 </a:t>
            </a:r>
            <a:r>
              <a:rPr lang="en-US" altLang="ko-KR" dirty="0" smtClean="0"/>
              <a:t>HW#6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MSE 20061279</a:t>
            </a:r>
          </a:p>
          <a:p>
            <a:r>
              <a:rPr lang="ko-KR" altLang="en-US" dirty="0" smtClean="0"/>
              <a:t>최 지 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4578" name="Picture 2" descr="C:\Documents and Settings\최지원\바탕 화면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214554"/>
            <a:ext cx="6553200" cy="366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5602" name="Picture 2" descr="C:\Documents and Settings\최지원\바탕 화면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95438"/>
            <a:ext cx="6553200" cy="366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Po-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 liquid solution : </a:t>
            </a:r>
            <a:r>
              <a:rPr lang="en-US" altLang="ko-KR" dirty="0" err="1" smtClean="0"/>
              <a:t>Subregular</a:t>
            </a:r>
            <a:r>
              <a:rPr lang="en-US" altLang="ko-KR" dirty="0" smtClean="0"/>
              <a:t> solution</a:t>
            </a:r>
          </a:p>
          <a:p>
            <a:pPr>
              <a:buNone/>
            </a:pPr>
            <a:r>
              <a:rPr lang="en-US" altLang="ko-KR" dirty="0" smtClean="0"/>
              <a:t>		(St &gt;&gt; </a:t>
            </a:r>
            <a:r>
              <a:rPr lang="en-US" altLang="ko-KR" dirty="0" err="1" smtClean="0"/>
              <a:t>Sr</a:t>
            </a:r>
            <a:r>
              <a:rPr lang="en-US" altLang="ko-KR" dirty="0" smtClean="0"/>
              <a:t>, r ~ 1)</a:t>
            </a:r>
          </a:p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en-US" altLang="ko-KR" dirty="0" smtClean="0"/>
              <a:t>where </a:t>
            </a:r>
            <a:endParaRPr lang="en-US" altLang="ko-KR" dirty="0" smtClean="0"/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785839" y="2857503"/>
          <a:ext cx="4371975" cy="492125"/>
        </p:xfrm>
        <a:graphic>
          <a:graphicData uri="http://schemas.openxmlformats.org/presentationml/2006/ole">
            <p:oleObj spid="_x0000_s8194" name="수식" r:id="rId3" imgW="2145960" imgH="2412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624289" y="3392491"/>
          <a:ext cx="4733925" cy="465137"/>
        </p:xfrm>
        <a:graphic>
          <a:graphicData uri="http://schemas.openxmlformats.org/presentationml/2006/ole">
            <p:oleObj spid="_x0000_s8195" name="수식" r:id="rId4" imgW="2323800" imgH="22860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785918" y="3857628"/>
          <a:ext cx="1939925" cy="492125"/>
        </p:xfrm>
        <a:graphic>
          <a:graphicData uri="http://schemas.openxmlformats.org/presentationml/2006/ole">
            <p:oleObj spid="_x0000_s8197" name="수식" r:id="rId5" imgW="952200" imgH="24120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285852" y="4357694"/>
          <a:ext cx="4086225" cy="931863"/>
        </p:xfrm>
        <a:graphic>
          <a:graphicData uri="http://schemas.openxmlformats.org/presentationml/2006/ole">
            <p:oleObj spid="_x0000_s8198" name="수식" r:id="rId6" imgW="2006280" imgH="457200" progId="Equation.3">
              <p:embed/>
            </p:oleObj>
          </a:graphicData>
        </a:graphic>
      </p:graphicFrame>
      <p:pic>
        <p:nvPicPr>
          <p:cNvPr id="8199" name="Picture 7" descr="C:\Documents and Settings\최지원\바탕 화면\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5042" y="4286256"/>
            <a:ext cx="3332750" cy="2266947"/>
          </a:xfrm>
          <a:prstGeom prst="rect">
            <a:avLst/>
          </a:prstGeom>
          <a:noFill/>
        </p:spPr>
      </p:pic>
      <p:pic>
        <p:nvPicPr>
          <p:cNvPr id="8" name="Picture 3" descr="C:\Documents and Settings\최지원\바탕 화면\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1571612"/>
            <a:ext cx="3714776" cy="4610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HW#6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액상에 대한 실험 정보</a:t>
            </a:r>
            <a:r>
              <a:rPr lang="en-US" altLang="ko-KR" dirty="0" smtClean="0"/>
              <a:t>(</a:t>
            </a:r>
            <a:r>
              <a:rPr lang="ko-KR" altLang="en-US" dirty="0" smtClean="0"/>
              <a:t>혼합열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활동도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로부터 액상의 </a:t>
            </a:r>
            <a:r>
              <a:rPr lang="en-US" altLang="ko-KR" dirty="0" smtClean="0"/>
              <a:t>Gibbs energy of mixing </a:t>
            </a:r>
            <a:r>
              <a:rPr lang="ko-KR" altLang="en-US" dirty="0" smtClean="0"/>
              <a:t>표현을 완성하시오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최지원\바탕 화면\09-2\재수해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357298"/>
            <a:ext cx="2438400" cy="5286375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회귀분석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Minimizing sum of squares of deviation</a:t>
            </a:r>
          </a:p>
        </p:txBody>
      </p:sp>
      <p:pic>
        <p:nvPicPr>
          <p:cNvPr id="4" name="Picture 2" descr="C:\Documents and Settings\최지원\바탕 화면\09-2\재수해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5" y="2500306"/>
            <a:ext cx="2357453" cy="458393"/>
          </a:xfrm>
          <a:prstGeom prst="rect">
            <a:avLst/>
          </a:prstGeom>
          <a:noFill/>
        </p:spPr>
      </p:pic>
      <p:pic>
        <p:nvPicPr>
          <p:cNvPr id="1027" name="Picture 3" descr="C:\Documents and Settings\최지원\바탕 화면\09-2\재수해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2928934"/>
            <a:ext cx="3429024" cy="528704"/>
          </a:xfrm>
          <a:prstGeom prst="rect">
            <a:avLst/>
          </a:prstGeom>
          <a:noFill/>
        </p:spPr>
      </p:pic>
      <p:sp>
        <p:nvSpPr>
          <p:cNvPr id="7" name="아래쪽 화살표 6"/>
          <p:cNvSpPr/>
          <p:nvPr/>
        </p:nvSpPr>
        <p:spPr>
          <a:xfrm>
            <a:off x="2214546" y="3643314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8" name="Picture 4" descr="C:\Documents and Settings\최지원\바탕 화면\09-2\재수해\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1" y="4429132"/>
            <a:ext cx="4392870" cy="928694"/>
          </a:xfrm>
          <a:prstGeom prst="rect">
            <a:avLst/>
          </a:prstGeom>
          <a:noFill/>
        </p:spPr>
      </p:pic>
      <p:pic>
        <p:nvPicPr>
          <p:cNvPr id="1029" name="Picture 5" descr="C:\Documents and Settings\최지원\바탕 화면\09-2\재수해\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2536" y="5500702"/>
            <a:ext cx="3500462" cy="474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500034" y="2000240"/>
          <a:ext cx="4371975" cy="492125"/>
        </p:xfrm>
        <a:graphic>
          <a:graphicData uri="http://schemas.openxmlformats.org/presentationml/2006/ole">
            <p:oleObj spid="_x0000_s2051" name="수식" r:id="rId3" imgW="2145960" imgH="241200" progId="Equation.3">
              <p:embed/>
            </p:oleObj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500034" y="3008303"/>
          <a:ext cx="7424738" cy="492125"/>
        </p:xfrm>
        <a:graphic>
          <a:graphicData uri="http://schemas.openxmlformats.org/presentationml/2006/ole">
            <p:oleObj spid="_x0000_s2054" name="수식" r:id="rId4" imgW="3644640" imgH="241200" progId="Equation.3">
              <p:embed/>
            </p:oleObj>
          </a:graphicData>
        </a:graphic>
      </p:graphicFrame>
      <p:graphicFrame>
        <p:nvGraphicFramePr>
          <p:cNvPr id="2057" name="Object 7"/>
          <p:cNvGraphicFramePr>
            <a:graphicFrameLocks noChangeAspect="1"/>
          </p:cNvGraphicFramePr>
          <p:nvPr/>
        </p:nvGraphicFramePr>
        <p:xfrm>
          <a:off x="3338537" y="2535235"/>
          <a:ext cx="4733925" cy="465137"/>
        </p:xfrm>
        <a:graphic>
          <a:graphicData uri="http://schemas.openxmlformats.org/presentationml/2006/ole">
            <p:oleObj spid="_x0000_s2057" name="수식" r:id="rId5" imgW="2323800" imgH="228600" progId="Equation.3">
              <p:embed/>
            </p:oleObj>
          </a:graphicData>
        </a:graphic>
      </p:graphicFrame>
      <p:graphicFrame>
        <p:nvGraphicFramePr>
          <p:cNvPr id="2058" name="Object 7"/>
          <p:cNvGraphicFramePr>
            <a:graphicFrameLocks noChangeAspect="1"/>
          </p:cNvGraphicFramePr>
          <p:nvPr/>
        </p:nvGraphicFramePr>
        <p:xfrm>
          <a:off x="500034" y="3579817"/>
          <a:ext cx="7424738" cy="492125"/>
        </p:xfrm>
        <a:graphic>
          <a:graphicData uri="http://schemas.openxmlformats.org/presentationml/2006/ole">
            <p:oleObj spid="_x0000_s2058" name="수식" r:id="rId6" imgW="3644640" imgH="24120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501655" y="4248169"/>
          <a:ext cx="4784725" cy="1966913"/>
        </p:xfrm>
        <a:graphic>
          <a:graphicData uri="http://schemas.openxmlformats.org/presentationml/2006/ole">
            <p:oleObj spid="_x0000_s2060" name="수식" r:id="rId7" imgW="2349360" imgH="965160" progId="Equation.3">
              <p:embed/>
            </p:oleObj>
          </a:graphicData>
        </a:graphic>
      </p:graphicFrame>
      <p:sp>
        <p:nvSpPr>
          <p:cNvPr id="16" name="모서리가 둥근 직사각형 15"/>
          <p:cNvSpPr/>
          <p:nvPr/>
        </p:nvSpPr>
        <p:spPr>
          <a:xfrm>
            <a:off x="428596" y="5286388"/>
            <a:ext cx="4929222" cy="10715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8469" y="2071678"/>
          <a:ext cx="8874125" cy="2744787"/>
        </p:xfrm>
        <a:graphic>
          <a:graphicData uri="http://schemas.openxmlformats.org/presentationml/2006/ole">
            <p:oleObj spid="_x0000_s4098" name="수식" r:id="rId3" imgW="4356000" imgH="1346040" progId="Equation.3">
              <p:embed/>
            </p:oleObj>
          </a:graphicData>
        </a:graphic>
      </p:graphicFrame>
      <p:sp>
        <p:nvSpPr>
          <p:cNvPr id="6" name="모서리가 둥근 직사각형 5"/>
          <p:cNvSpPr/>
          <p:nvPr/>
        </p:nvSpPr>
        <p:spPr>
          <a:xfrm>
            <a:off x="142876" y="3459143"/>
            <a:ext cx="7072330" cy="1500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36632" y="5427683"/>
          <a:ext cx="4706938" cy="930275"/>
        </p:xfrm>
        <a:graphic>
          <a:graphicData uri="http://schemas.openxmlformats.org/presentationml/2006/ole">
            <p:oleObj spid="_x0000_s4099" name="수식" r:id="rId4" imgW="2311200" imgH="457200" progId="Equation.3">
              <p:embed/>
            </p:oleObj>
          </a:graphicData>
        </a:graphic>
      </p:graphicFrame>
      <p:sp>
        <p:nvSpPr>
          <p:cNvPr id="7" name="모서리가 둥근 직사각형 6"/>
          <p:cNvSpPr/>
          <p:nvPr/>
        </p:nvSpPr>
        <p:spPr>
          <a:xfrm>
            <a:off x="785786" y="5357826"/>
            <a:ext cx="4929222" cy="10715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bcc, </a:t>
            </a:r>
            <a:r>
              <a:rPr lang="en-US" altLang="ko-KR" dirty="0" err="1" smtClean="0"/>
              <a:t>fcc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46097" y="1928802"/>
          <a:ext cx="5483225" cy="957263"/>
        </p:xfrm>
        <a:graphic>
          <a:graphicData uri="http://schemas.openxmlformats.org/presentationml/2006/ole">
            <p:oleObj spid="_x0000_s5122" name="수식" r:id="rId3" imgW="2692080" imgH="4698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76269" y="2928934"/>
          <a:ext cx="6881813" cy="1320800"/>
        </p:xfrm>
        <a:graphic>
          <a:graphicData uri="http://schemas.openxmlformats.org/presentationml/2006/ole">
            <p:oleObj spid="_x0000_s5123" name="수식" r:id="rId4" imgW="3377880" imgH="6476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28596" y="4298950"/>
          <a:ext cx="7319963" cy="931863"/>
        </p:xfrm>
        <a:graphic>
          <a:graphicData uri="http://schemas.openxmlformats.org/presentationml/2006/ole">
            <p:oleObj spid="_x0000_s5124" name="수식" r:id="rId5" imgW="3593880" imgH="4572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42940" y="5310188"/>
          <a:ext cx="8201026" cy="1346200"/>
        </p:xfrm>
        <a:graphic>
          <a:graphicData uri="http://schemas.openxmlformats.org/presentationml/2006/ole">
            <p:oleObj spid="_x0000_s5125" name="수식" r:id="rId6" imgW="402588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알고리즘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From Enthalpy</a:t>
            </a:r>
          </a:p>
          <a:p>
            <a:pPr>
              <a:buNone/>
            </a:pPr>
            <a:r>
              <a:rPr lang="en-US" altLang="ko-KR" dirty="0" smtClean="0"/>
              <a:t>		user input n</a:t>
            </a:r>
          </a:p>
          <a:p>
            <a:pPr>
              <a:buNone/>
            </a:pPr>
            <a:r>
              <a:rPr lang="en-US" altLang="ko-KR" dirty="0" smtClean="0"/>
              <a:t>		read file -&gt; X, Y(X = [ 1  x  x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 x</a:t>
            </a:r>
            <a:r>
              <a:rPr lang="en-US" altLang="ko-KR" baseline="30000" dirty="0" smtClean="0"/>
              <a:t>3 </a:t>
            </a:r>
            <a:r>
              <a:rPr lang="en-US" altLang="ko-KR" dirty="0" smtClean="0"/>
              <a:t> …   x</a:t>
            </a:r>
            <a:r>
              <a:rPr lang="en-US" altLang="ko-KR" baseline="30000" dirty="0" smtClean="0"/>
              <a:t>n</a:t>
            </a:r>
            <a:r>
              <a:rPr lang="en-US" altLang="ko-KR" dirty="0" smtClean="0"/>
              <a:t> ])</a:t>
            </a:r>
          </a:p>
          <a:p>
            <a:pPr>
              <a:buNone/>
            </a:pPr>
            <a:r>
              <a:rPr lang="en-US" altLang="ko-KR" dirty="0" smtClean="0"/>
              <a:t>		X</a:t>
            </a:r>
            <a:r>
              <a:rPr lang="en-US" altLang="ko-KR" baseline="30000" dirty="0" smtClean="0"/>
              <a:t>T</a:t>
            </a:r>
            <a:r>
              <a:rPr lang="en-US" altLang="ko-KR" dirty="0" smtClean="0"/>
              <a:t>X, X</a:t>
            </a:r>
            <a:r>
              <a:rPr lang="en-US" altLang="ko-KR" baseline="30000" dirty="0" smtClean="0"/>
              <a:t>T</a:t>
            </a:r>
            <a:r>
              <a:rPr lang="en-US" altLang="ko-KR" dirty="0" smtClean="0"/>
              <a:t>Y, inverse X</a:t>
            </a:r>
            <a:r>
              <a:rPr lang="en-US" altLang="ko-KR" baseline="30000" dirty="0" smtClean="0"/>
              <a:t>T</a:t>
            </a:r>
            <a:r>
              <a:rPr lang="en-US" altLang="ko-KR" dirty="0" smtClean="0"/>
              <a:t>X</a:t>
            </a:r>
          </a:p>
          <a:p>
            <a:pPr>
              <a:buNone/>
            </a:pPr>
            <a:r>
              <a:rPr lang="en-US" altLang="ko-KR" dirty="0" smtClean="0"/>
              <a:t>		A = [X</a:t>
            </a:r>
            <a:r>
              <a:rPr lang="en-US" altLang="ko-KR" baseline="30000" dirty="0" smtClean="0"/>
              <a:t>T</a:t>
            </a:r>
            <a:r>
              <a:rPr lang="en-US" altLang="ko-KR" dirty="0" smtClean="0"/>
              <a:t>X]</a:t>
            </a:r>
            <a:r>
              <a:rPr lang="en-US" altLang="ko-KR" baseline="30000" dirty="0" smtClean="0"/>
              <a:t>-1</a:t>
            </a:r>
            <a:r>
              <a:rPr lang="en-US" altLang="ko-KR" dirty="0" smtClean="0"/>
              <a:t>[X</a:t>
            </a:r>
            <a:r>
              <a:rPr lang="en-US" altLang="ko-KR" baseline="30000" dirty="0" smtClean="0"/>
              <a:t>T</a:t>
            </a:r>
            <a:r>
              <a:rPr lang="en-US" altLang="ko-KR" dirty="0" smtClean="0"/>
              <a:t>Y]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		determination coefficient</a:t>
            </a:r>
          </a:p>
          <a:p>
            <a:pPr>
              <a:buNone/>
            </a:pPr>
            <a:r>
              <a:rPr lang="en-US" altLang="ko-KR" dirty="0" smtClean="0"/>
              <a:t>		print</a:t>
            </a:r>
          </a:p>
          <a:p>
            <a:pPr>
              <a:buNone/>
            </a:pPr>
            <a:r>
              <a:rPr lang="en-US" altLang="ko-KR" dirty="0" smtClean="0"/>
              <a:t>From Activity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170" name="Picture 2" descr="C:\Documents and Settings\최지원\바탕 화면\09-2\재수해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428868"/>
            <a:ext cx="626957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Enthalpy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3555" name="Picture 3" descr="C:\Documents and Settings\최지원\바탕 화면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285992"/>
            <a:ext cx="6553200" cy="366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53</Words>
  <Application>Microsoft Office PowerPoint</Application>
  <PresentationFormat>화면 슬라이드 쇼(4:3)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흐름</vt:lpstr>
      <vt:lpstr>수식</vt:lpstr>
      <vt:lpstr>Microsoft Equation 3.0</vt:lpstr>
      <vt:lpstr>재료수치해석 HW#6</vt:lpstr>
      <vt:lpstr>HW#6</vt:lpstr>
      <vt:lpstr>회귀분석</vt:lpstr>
      <vt:lpstr>Solution model</vt:lpstr>
      <vt:lpstr>Solution model</vt:lpstr>
      <vt:lpstr>bcc, fcc</vt:lpstr>
      <vt:lpstr>알고리즘</vt:lpstr>
      <vt:lpstr>결과</vt:lpstr>
      <vt:lpstr>Enthalpy</vt:lpstr>
      <vt:lpstr>Activity</vt:lpstr>
      <vt:lpstr>슬라이드 11</vt:lpstr>
      <vt:lpstr>결론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재료수치해석 HW#6</dc:title>
  <dc:creator>Choi jiwon</dc:creator>
  <cp:lastModifiedBy>Choi jiwon</cp:lastModifiedBy>
  <cp:revision>25</cp:revision>
  <dcterms:created xsi:type="dcterms:W3CDTF">2009-10-10T16:59:10Z</dcterms:created>
  <dcterms:modified xsi:type="dcterms:W3CDTF">2009-10-12T15:36:19Z</dcterms:modified>
</cp:coreProperties>
</file>