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46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88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67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70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3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02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9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7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92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39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FE4E-BC2A-472C-822B-8D112160103F}" type="datetimeFigureOut">
              <a:rPr lang="ko-KR" altLang="en-US" smtClean="0"/>
              <a:t>2017-09-24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B9A4-F90D-4C09-AD8B-9A97ABEA69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HW3</a:t>
            </a:r>
            <a:br>
              <a:rPr lang="en-US" altLang="ko-KR" dirty="0" smtClean="0"/>
            </a:br>
            <a:r>
              <a:rPr lang="en-US" altLang="ko-KR" sz="4400" dirty="0" smtClean="0"/>
              <a:t>“</a:t>
            </a:r>
            <a:r>
              <a:rPr lang="en-US" altLang="ko-KR" sz="4400" dirty="0" smtClean="0"/>
              <a:t>Gauss-Jordan method</a:t>
            </a:r>
            <a:r>
              <a:rPr lang="en-US" altLang="ko-KR" sz="4400" dirty="0" smtClean="0"/>
              <a:t>”</a:t>
            </a:r>
            <a:endParaRPr lang="ko-KR" altLang="en-US" sz="4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20150060 </a:t>
            </a:r>
            <a:r>
              <a:rPr lang="ko-KR" altLang="en-US" dirty="0" smtClean="0"/>
              <a:t>김영우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545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Gauss-Jordan method</a:t>
            </a:r>
            <a:r>
              <a:rPr lang="ko-KR" altLang="en-US" dirty="0" smtClean="0"/>
              <a:t>를 이용해 </a:t>
            </a:r>
            <a:r>
              <a:rPr lang="ko-KR" altLang="en-US" dirty="0" err="1" smtClean="0"/>
              <a:t>역행렬을</a:t>
            </a:r>
            <a:r>
              <a:rPr lang="ko-KR" altLang="en-US" dirty="0" smtClean="0"/>
              <a:t> 구한다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구한 </a:t>
            </a:r>
            <a:r>
              <a:rPr lang="ko-KR" altLang="en-US" dirty="0" err="1" smtClean="0"/>
              <a:t>역행렬을</a:t>
            </a:r>
            <a:r>
              <a:rPr lang="ko-KR" altLang="en-US" dirty="0" smtClean="0"/>
              <a:t> 이용하여 선형 연립방정식을 계산한다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조건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** </a:t>
            </a:r>
            <a:r>
              <a:rPr lang="ko-KR" altLang="en-US" dirty="0" smtClean="0"/>
              <a:t>행렬을 외부에서 읽어 들인다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	** Scaled partial pivoting</a:t>
            </a:r>
            <a:r>
              <a:rPr lang="ko-KR" altLang="en-US" dirty="0" smtClean="0"/>
              <a:t>을 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** determinant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0</a:t>
            </a:r>
            <a:r>
              <a:rPr lang="ko-KR" altLang="en-US" dirty="0" err="1" smtClean="0"/>
              <a:t>일때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역행렬을</a:t>
            </a:r>
            <a:r>
              <a:rPr lang="ko-KR" altLang="en-US" dirty="0" smtClean="0"/>
              <a:t> 구할 수 없다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620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225" y="0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66" y="957320"/>
            <a:ext cx="4467895" cy="58040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7002" y="883720"/>
            <a:ext cx="70189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err="1" smtClean="0"/>
              <a:t>Matrixfile</a:t>
            </a:r>
            <a:r>
              <a:rPr lang="en-US" altLang="ko-KR" sz="2000" dirty="0" smtClean="0"/>
              <a:t> : txt</a:t>
            </a:r>
            <a:r>
              <a:rPr lang="ko-KR" altLang="en-US" sz="2000" dirty="0" smtClean="0"/>
              <a:t>로 저장된 행렬을 불러와 출력하는 함수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Normalization: </a:t>
            </a:r>
            <a:r>
              <a:rPr lang="ko-KR" altLang="en-US" sz="2000" dirty="0" smtClean="0"/>
              <a:t>각 행마다 </a:t>
            </a:r>
            <a:r>
              <a:rPr lang="en-US" altLang="ko-KR" sz="2000" dirty="0" smtClean="0"/>
              <a:t>normalize </a:t>
            </a:r>
            <a:r>
              <a:rPr lang="ko-KR" altLang="en-US" sz="2000" dirty="0" smtClean="0"/>
              <a:t>하는 함수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Pivoting: </a:t>
            </a:r>
            <a:r>
              <a:rPr lang="ko-KR" altLang="en-US" sz="2000" dirty="0" smtClean="0"/>
              <a:t>행들을 비교하여 줄 세우는 함수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Eliminate: </a:t>
            </a:r>
            <a:r>
              <a:rPr lang="ko-KR" altLang="en-US" sz="2000" dirty="0" smtClean="0"/>
              <a:t>소거하는 함수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Gauss: pivoting</a:t>
            </a:r>
            <a:r>
              <a:rPr lang="ko-KR" altLang="en-US" sz="2000" dirty="0" smtClean="0"/>
              <a:t>함수와 </a:t>
            </a:r>
            <a:r>
              <a:rPr lang="en-US" altLang="ko-KR" sz="2000" dirty="0" smtClean="0"/>
              <a:t>eliminate</a:t>
            </a:r>
            <a:r>
              <a:rPr lang="ko-KR" altLang="en-US" sz="2000" dirty="0" smtClean="0"/>
              <a:t>함수를 이용하여 </a:t>
            </a:r>
            <a:r>
              <a:rPr lang="en-US" altLang="ko-KR" sz="2000" dirty="0" smtClean="0"/>
              <a:t>gauss elimination</a:t>
            </a:r>
            <a:r>
              <a:rPr lang="ko-KR" altLang="en-US" sz="2000" dirty="0" smtClean="0"/>
              <a:t>을 하는 함수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err="1" smtClean="0"/>
              <a:t>Inversematrix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계산한 </a:t>
            </a:r>
            <a:r>
              <a:rPr lang="ko-KR" altLang="en-US" sz="2000" dirty="0" err="1" smtClean="0"/>
              <a:t>역행렬을</a:t>
            </a:r>
            <a:r>
              <a:rPr lang="ko-KR" altLang="en-US" sz="2000" dirty="0" smtClean="0"/>
              <a:t> 출력하는 함수</a:t>
            </a:r>
            <a:endParaRPr lang="ko-KR" altLang="en-US" sz="2000" dirty="0"/>
          </a:p>
        </p:txBody>
      </p:sp>
      <p:sp>
        <p:nvSpPr>
          <p:cNvPr id="7" name="직사각형 6"/>
          <p:cNvSpPr/>
          <p:nvPr/>
        </p:nvSpPr>
        <p:spPr>
          <a:xfrm>
            <a:off x="566671" y="4584879"/>
            <a:ext cx="3361386" cy="188031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3902299" y="5434885"/>
            <a:ext cx="1622738" cy="23181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525037" y="5340370"/>
            <a:ext cx="346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smtClean="0"/>
              <a:t>선형 연립방정식 계산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691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73" y="92297"/>
            <a:ext cx="5474259" cy="642680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803" y="684726"/>
            <a:ext cx="5937855" cy="247059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/>
          <a:srcRect r="2320"/>
          <a:stretch/>
        </p:blipFill>
        <p:spPr>
          <a:xfrm>
            <a:off x="4566872" y="3244275"/>
            <a:ext cx="7410480" cy="153399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0803" y="4867222"/>
            <a:ext cx="3344427" cy="99199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2112" y="5955961"/>
            <a:ext cx="3890448" cy="7026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105230" y="4984124"/>
            <a:ext cx="1996359" cy="3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pivoting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05840" y="6329553"/>
            <a:ext cx="1996359" cy="379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eliminate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731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50383" y="336892"/>
            <a:ext cx="10515600" cy="1325563"/>
          </a:xfrm>
        </p:spPr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177" y="-81799"/>
            <a:ext cx="4500697" cy="347489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r="16561"/>
          <a:stretch/>
        </p:blipFill>
        <p:spPr>
          <a:xfrm>
            <a:off x="7405217" y="3393098"/>
            <a:ext cx="4520619" cy="346490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/>
          <a:srcRect r="16873"/>
          <a:stretch/>
        </p:blipFill>
        <p:spPr>
          <a:xfrm>
            <a:off x="74430" y="3591283"/>
            <a:ext cx="3427224" cy="306853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5"/>
          <a:srcRect l="6540" r="6907" b="65245"/>
          <a:stretch/>
        </p:blipFill>
        <p:spPr>
          <a:xfrm>
            <a:off x="2853315" y="318007"/>
            <a:ext cx="4551900" cy="12275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9622" y="3591283"/>
            <a:ext cx="3545859" cy="306853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7"/>
          <a:srcRect t="23617" b="16513"/>
          <a:stretch/>
        </p:blipFill>
        <p:spPr>
          <a:xfrm>
            <a:off x="14266" y="2227436"/>
            <a:ext cx="4850722" cy="136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2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n by n matrix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determinant</a:t>
            </a:r>
            <a:r>
              <a:rPr lang="ko-KR" altLang="en-US" dirty="0" smtClean="0"/>
              <a:t>를 구하는 방법에 대한 고찰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재귀함수와 </a:t>
            </a:r>
            <a:r>
              <a:rPr lang="ko-KR" altLang="en-US" dirty="0" err="1" smtClean="0"/>
              <a:t>동적할당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http://kin.naver.com/qna/detail.nhn?d1id=1&amp;dirId=1040101&amp;docId=173987874&amp;qb=bnhuIGRldGVybWluYW50&amp;enc=utf8&amp;section=kin&amp;rank=1&amp;search_sort=0&amp;spq=0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95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84</Words>
  <Application>Microsoft Office PowerPoint</Application>
  <PresentationFormat>와이드스크린</PresentationFormat>
  <Paragraphs>31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소재수치해석 HW3 “Gauss-Jordan method”</vt:lpstr>
      <vt:lpstr>Problem</vt:lpstr>
      <vt:lpstr>Code</vt:lpstr>
      <vt:lpstr>PowerPoint 프레젠테이션</vt:lpstr>
      <vt:lpstr>결과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HW3 “역행렬 구하기”</dc:title>
  <dc:creator>김영우</dc:creator>
  <cp:lastModifiedBy>김영우</cp:lastModifiedBy>
  <cp:revision>13</cp:revision>
  <dcterms:created xsi:type="dcterms:W3CDTF">2017-09-24T13:12:58Z</dcterms:created>
  <dcterms:modified xsi:type="dcterms:W3CDTF">2017-09-24T23:39:27Z</dcterms:modified>
</cp:coreProperties>
</file>