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9" r:id="rId4"/>
    <p:sldId id="270" r:id="rId5"/>
    <p:sldId id="272" r:id="rId6"/>
    <p:sldId id="274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133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09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13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222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415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2811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2016-05-29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774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2016-05-29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014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2016-05-29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758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182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336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C8C81-255A-41A2-B184-B0EC74805C9D}" type="datetimeFigureOut">
              <a:rPr lang="ko-KR" altLang="en-US" smtClean="0"/>
              <a:t>2016-05-29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124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75308" y="2716023"/>
            <a:ext cx="5440913" cy="92333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ko-KR" altLang="en-US" sz="5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소재수치해석 </a:t>
            </a:r>
            <a:r>
              <a:rPr lang="en-US" altLang="ko-KR" sz="5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hw9</a:t>
            </a:r>
            <a:endParaRPr lang="ko-KR" altLang="en-US" sz="54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6201" y="3639353"/>
            <a:ext cx="4059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신소재공학과 </a:t>
            </a:r>
            <a:r>
              <a:rPr lang="en-US" altLang="ko-KR" sz="2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20100107 </a:t>
            </a:r>
            <a:r>
              <a:rPr lang="ko-KR" altLang="en-US" sz="2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송수범</a:t>
            </a:r>
            <a:endParaRPr lang="ko-KR" altLang="en-US" sz="24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1949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562975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1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2394" y="366222"/>
            <a:ext cx="12650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한컴 백제 M" panose="02020603020101020101" pitchFamily="18" charset="-127"/>
                <a:ea typeface="한컴 백제 M" panose="02020603020101020101" pitchFamily="18" charset="-127"/>
              </a:rPr>
              <a:t>Code</a:t>
            </a:r>
            <a:endParaRPr lang="ko-KR" altLang="en-US" sz="3200" dirty="0">
              <a:ln>
                <a:solidFill>
                  <a:schemeClr val="tx1">
                    <a:alpha val="1000"/>
                  </a:schemeClr>
                </a:solidFill>
              </a:ln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649" y="473661"/>
            <a:ext cx="4800600" cy="269557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673" y="3452689"/>
            <a:ext cx="11235096" cy="3160701"/>
          </a:xfrm>
          <a:prstGeom prst="rect">
            <a:avLst/>
          </a:prstGeom>
        </p:spPr>
      </p:pic>
      <p:sp>
        <p:nvSpPr>
          <p:cNvPr id="50" name="오른쪽 중괄호 49"/>
          <p:cNvSpPr/>
          <p:nvPr/>
        </p:nvSpPr>
        <p:spPr>
          <a:xfrm>
            <a:off x="7351249" y="486800"/>
            <a:ext cx="255373" cy="2682436"/>
          </a:xfrm>
          <a:prstGeom prst="rightBrace">
            <a:avLst>
              <a:gd name="adj1" fmla="val 53666"/>
              <a:gd name="adj2" fmla="val 47133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TextBox 50"/>
          <p:cNvSpPr txBox="1"/>
          <p:nvPr/>
        </p:nvSpPr>
        <p:spPr>
          <a:xfrm>
            <a:off x="4691211" y="4561580"/>
            <a:ext cx="28091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2060"/>
                </a:solidFill>
              </a:rPr>
              <a:t>W </a:t>
            </a:r>
            <a:r>
              <a:rPr lang="ko-KR" altLang="en-US" sz="1600" b="1" dirty="0" smtClean="0">
                <a:solidFill>
                  <a:srgbClr val="002060"/>
                </a:solidFill>
              </a:rPr>
              <a:t>계산 및 출력</a:t>
            </a:r>
            <a:endParaRPr lang="ko-KR" altLang="en-US" sz="1600" b="1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45561" y="1716581"/>
            <a:ext cx="28091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2060"/>
                </a:solidFill>
              </a:rPr>
              <a:t>Matrix A </a:t>
            </a:r>
            <a:r>
              <a:rPr lang="ko-KR" altLang="en-US" sz="1600" b="1" dirty="0" smtClean="0">
                <a:solidFill>
                  <a:srgbClr val="002060"/>
                </a:solidFill>
              </a:rPr>
              <a:t>계산</a:t>
            </a:r>
            <a:endParaRPr lang="ko-KR" altLang="en-US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027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562975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2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9973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한컴 백제 M" panose="02020603020101020101" pitchFamily="18" charset="-127"/>
                <a:ea typeface="한컴 백제 M" panose="02020603020101020101" pitchFamily="18" charset="-127"/>
              </a:rPr>
              <a:t>결과</a:t>
            </a:r>
            <a:r>
              <a:rPr lang="en-US" altLang="ko-KR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한컴 백제 M" panose="02020603020101020101" pitchFamily="18" charset="-127"/>
                <a:ea typeface="한컴 백제 M" panose="02020603020101020101" pitchFamily="18" charset="-127"/>
              </a:rPr>
              <a:t>1</a:t>
            </a:r>
            <a:endParaRPr lang="ko-KR" altLang="en-US" sz="3200" dirty="0">
              <a:ln>
                <a:solidFill>
                  <a:schemeClr val="tx1">
                    <a:alpha val="1000"/>
                  </a:schemeClr>
                </a:solidFill>
              </a:ln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738" y="140677"/>
            <a:ext cx="5085754" cy="3406346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8284" y="140677"/>
            <a:ext cx="5417036" cy="3406346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173" y="3629322"/>
            <a:ext cx="5082319" cy="3026803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8284" y="3629321"/>
            <a:ext cx="5417036" cy="3026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43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562975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3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1317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한컴 백제 M" panose="02020603020101020101" pitchFamily="18" charset="-127"/>
                <a:ea typeface="한컴 백제 M" panose="02020603020101020101" pitchFamily="18" charset="-127"/>
              </a:rPr>
              <a:t>문제 </a:t>
            </a:r>
            <a:r>
              <a:rPr lang="en-US" altLang="ko-KR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한컴 백제 M" panose="02020603020101020101" pitchFamily="18" charset="-127"/>
                <a:ea typeface="한컴 백제 M" panose="02020603020101020101" pitchFamily="18" charset="-127"/>
              </a:rPr>
              <a:t>a</a:t>
            </a:r>
            <a:endParaRPr lang="ko-KR" altLang="en-US" sz="3200" dirty="0">
              <a:ln>
                <a:solidFill>
                  <a:schemeClr val="tx1">
                    <a:alpha val="1000"/>
                  </a:schemeClr>
                </a:solidFill>
              </a:ln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8342" y="2025993"/>
            <a:ext cx="621030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190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562975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3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13195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한컴 백제 M" panose="02020603020101020101" pitchFamily="18" charset="-127"/>
                <a:ea typeface="한컴 백제 M" panose="02020603020101020101" pitchFamily="18" charset="-127"/>
              </a:rPr>
              <a:t>문제 </a:t>
            </a:r>
            <a:r>
              <a:rPr lang="en-US" altLang="ko-KR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한컴 백제 M" panose="02020603020101020101" pitchFamily="18" charset="-127"/>
                <a:ea typeface="한컴 백제 M" panose="02020603020101020101" pitchFamily="18" charset="-127"/>
              </a:rPr>
              <a:t>b</a:t>
            </a:r>
            <a:endParaRPr lang="ko-KR" altLang="en-US" sz="3200" dirty="0">
              <a:ln>
                <a:solidFill>
                  <a:schemeClr val="tx1">
                    <a:alpha val="1000"/>
                  </a:schemeClr>
                </a:solidFill>
              </a:ln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3754" y="1771649"/>
            <a:ext cx="630555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622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562975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3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1292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한컴 백제 M" panose="02020603020101020101" pitchFamily="18" charset="-127"/>
                <a:ea typeface="한컴 백제 M" panose="02020603020101020101" pitchFamily="18" charset="-127"/>
              </a:rPr>
              <a:t>문제 </a:t>
            </a:r>
            <a:r>
              <a:rPr lang="en-US" altLang="ko-KR" sz="3200" dirty="0">
                <a:ln>
                  <a:solidFill>
                    <a:schemeClr val="tx1">
                      <a:alpha val="1000"/>
                    </a:schemeClr>
                  </a:solidFill>
                </a:ln>
                <a:latin typeface="한컴 백제 M" panose="02020603020101020101" pitchFamily="18" charset="-127"/>
                <a:ea typeface="한컴 백제 M" panose="02020603020101020101" pitchFamily="18" charset="-127"/>
              </a:rPr>
              <a:t>c</a:t>
            </a:r>
            <a:endParaRPr lang="ko-KR" altLang="en-US" sz="3200" dirty="0">
              <a:ln>
                <a:solidFill>
                  <a:schemeClr val="tx1">
                    <a:alpha val="1000"/>
                  </a:schemeClr>
                </a:solidFill>
              </a:ln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7025693" y="2472192"/>
                <a:ext cx="5255740" cy="616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altLang="ko-KR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altLang="ko-KR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altLang="ko-KR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altLang="ko-KR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ko-KR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func>
                      <m:funcPr>
                        <m:ctrlPr>
                          <a:rPr lang="en-US" altLang="ko-KR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altLang="ko-KR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ko-KR" sz="24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24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altLang="ko-KR" sz="24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altLang="ko-KR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en-US" altLang="ko-KR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ko-KR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en-US" altLang="ko-KR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ko-KR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en-US" altLang="ko-KR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altLang="ko-KR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ko-KR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ko-KR" altLang="en-US" sz="2400" dirty="0" smtClean="0">
                    <a:solidFill>
                      <a:srgbClr val="002060"/>
                    </a:solidFill>
                  </a:rPr>
                  <a:t> 이므로</a:t>
                </a:r>
                <a:endParaRPr lang="ko-KR" alt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693" y="2472192"/>
                <a:ext cx="5255740" cy="616964"/>
              </a:xfrm>
              <a:prstGeom prst="rect">
                <a:avLst/>
              </a:prstGeom>
              <a:blipFill rotWithShape="0">
                <a:blip r:embed="rId2"/>
                <a:stretch>
                  <a:fillRect b="-792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469" y="1775833"/>
            <a:ext cx="5720540" cy="356021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479957" y="3861430"/>
                <a:ext cx="350931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32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US" altLang="ko-KR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altLang="ko-KR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=131960</m:t>
                      </m:r>
                      <m:r>
                        <a:rPr lang="en-US" altLang="ko-KR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ko-KR" altLang="en-US" sz="32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9957" y="3861430"/>
                <a:ext cx="3509318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8290881" y="4498753"/>
            <a:ext cx="222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실재 값</a:t>
            </a:r>
            <a:r>
              <a:rPr lang="en-US" altLang="ko-KR" dirty="0" smtClean="0"/>
              <a:t>: 147723J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76698" y="4868085"/>
            <a:ext cx="3245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C00000"/>
                </a:solidFill>
              </a:rPr>
              <a:t>오차율 </a:t>
            </a:r>
            <a:r>
              <a:rPr lang="en-US" altLang="ko-KR" dirty="0" smtClean="0">
                <a:solidFill>
                  <a:srgbClr val="C00000"/>
                </a:solidFill>
              </a:rPr>
              <a:t>: 10.67%</a:t>
            </a:r>
            <a:endParaRPr lang="ko-KR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289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2702</TotalTime>
  <Words>39</Words>
  <Application>Microsoft Office PowerPoint</Application>
  <PresentationFormat>와이드스크린</PresentationFormat>
  <Paragraphs>18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a블랙M</vt:lpstr>
      <vt:lpstr>맑은 고딕</vt:lpstr>
      <vt:lpstr>한컴 백제 M</vt:lpstr>
      <vt:lpstr>Arial</vt:lpstr>
      <vt:lpstr>Cambria Math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송수범</cp:lastModifiedBy>
  <cp:revision>115</cp:revision>
  <dcterms:created xsi:type="dcterms:W3CDTF">2015-05-21T02:05:49Z</dcterms:created>
  <dcterms:modified xsi:type="dcterms:W3CDTF">2016-05-28T19:26:53Z</dcterms:modified>
</cp:coreProperties>
</file>