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5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3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84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15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37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7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7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5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7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6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69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536A-5ADD-451A-8053-7EBF51F8A121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38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ase diagram of water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0154"/>
            <a:ext cx="47625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8353" y="0"/>
            <a:ext cx="653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Homework Set #</a:t>
            </a:r>
            <a:r>
              <a:rPr lang="en-US" altLang="ko-KR" b="1" dirty="0" smtClean="0"/>
              <a:t>1 Final 17/3/2 </a:t>
            </a:r>
            <a:r>
              <a:rPr lang="en-US" altLang="ko-KR" b="1" dirty="0" smtClean="0"/>
              <a:t>20160578 </a:t>
            </a:r>
            <a:r>
              <a:rPr lang="ko-KR" altLang="en-US" b="1" dirty="0" smtClean="0"/>
              <a:t>신소재공학과 </a:t>
            </a:r>
            <a:endParaRPr lang="en-US" altLang="ko-KR" b="1" dirty="0" smtClean="0"/>
          </a:p>
          <a:p>
            <a:r>
              <a:rPr lang="ko-KR" altLang="en-US" b="1" dirty="0" smtClean="0"/>
              <a:t>최태민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1010" y="540328"/>
            <a:ext cx="72209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강의실의 온도를 약 </a:t>
            </a:r>
            <a:r>
              <a:rPr lang="en-US" altLang="ko-KR" dirty="0" smtClean="0"/>
              <a:t>20°C</a:t>
            </a:r>
            <a:r>
              <a:rPr lang="ko-KR" altLang="en-US" dirty="0" smtClean="0"/>
              <a:t>라고 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수증기압이 외부와 비슷할</a:t>
            </a:r>
            <a:r>
              <a:rPr lang="en-US" altLang="ko-KR" dirty="0"/>
              <a:t> </a:t>
            </a:r>
            <a:r>
              <a:rPr lang="ko-KR" altLang="en-US" dirty="0" smtClean="0"/>
              <a:t>경우</a:t>
            </a:r>
            <a:r>
              <a:rPr lang="en-US" altLang="ko-KR" dirty="0" smtClean="0"/>
              <a:t>, H20</a:t>
            </a:r>
            <a:r>
              <a:rPr lang="ko-KR" altLang="en-US" dirty="0" smtClean="0"/>
              <a:t>는 기체 상태가 가장 안정할 것이다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강의실에 물을 놓아두면</a:t>
            </a:r>
            <a:r>
              <a:rPr lang="en-US" altLang="ko-KR" dirty="0"/>
              <a:t> </a:t>
            </a:r>
            <a:r>
              <a:rPr lang="ko-KR" altLang="en-US" dirty="0" smtClean="0"/>
              <a:t>증발함에서 기체가 가장 안정한 상태임을 확인할 수 있음</a:t>
            </a:r>
            <a:r>
              <a:rPr lang="en-US" altLang="ko-KR" dirty="0" smtClean="0"/>
              <a:t>)</a:t>
            </a:r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 startAt="2"/>
            </a:pPr>
            <a:r>
              <a:rPr lang="ko-KR" altLang="en-US" dirty="0" smtClean="0"/>
              <a:t>높은 산에서는 기압이 내려가기 때문에 끓는점이 </a:t>
            </a:r>
            <a:r>
              <a:rPr lang="en-US" altLang="ko-KR" dirty="0" smtClean="0"/>
              <a:t>Normal              boiling point</a:t>
            </a:r>
            <a:r>
              <a:rPr lang="ko-KR" altLang="en-US" dirty="0" smtClean="0"/>
              <a:t>보다 낮게 형성된다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그러한 상태에서 밥을 짓게 </a:t>
            </a:r>
            <a:endParaRPr lang="en-US" altLang="ko-KR" dirty="0" smtClean="0"/>
          </a:p>
          <a:p>
            <a:r>
              <a:rPr lang="ko-KR" altLang="en-US" dirty="0" smtClean="0"/>
              <a:t>    되면 밥은 설익게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이러한 현상을 막기위해선 인위적으로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밥을 짓는 용기의 내부압력을 증가 시키면 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방법으로      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용기의 뚜껑 위에 무거운 물체를 올리는 방법이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eriod" startAt="3"/>
            </a:pPr>
            <a:r>
              <a:rPr lang="ko-KR" altLang="en-US" dirty="0" smtClean="0"/>
              <a:t>자동차의 유리창에 김이 서리는 이유는 차 내부의 온도보다 외부로 인해 차가운</a:t>
            </a:r>
            <a:r>
              <a:rPr lang="en-US" altLang="ko-KR" dirty="0"/>
              <a:t> </a:t>
            </a:r>
            <a:r>
              <a:rPr lang="ko-KR" altLang="en-US" dirty="0" smtClean="0"/>
              <a:t>유리창 부근의 온도가 </a:t>
            </a:r>
            <a:r>
              <a:rPr lang="ko-KR" altLang="en-US" dirty="0" smtClean="0"/>
              <a:t>낮아 유리창에서 수증기가 </a:t>
            </a:r>
            <a:r>
              <a:rPr lang="ko-KR" altLang="en-US" dirty="0" err="1" smtClean="0"/>
              <a:t>액화하기</a:t>
            </a:r>
            <a:r>
              <a:rPr lang="ko-KR" altLang="en-US" dirty="0"/>
              <a:t> </a:t>
            </a:r>
            <a:r>
              <a:rPr lang="ko-KR" altLang="en-US" dirty="0" smtClean="0"/>
              <a:t>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때 에어컨을 틀게 되면</a:t>
            </a:r>
            <a:r>
              <a:rPr lang="en-US" altLang="ko-KR" dirty="0"/>
              <a:t> </a:t>
            </a:r>
            <a:r>
              <a:rPr lang="ko-KR" altLang="en-US" dirty="0" smtClean="0"/>
              <a:t>차가운 에어컨 바람 때문에 에어컨 부근에서 수증기가 </a:t>
            </a:r>
            <a:r>
              <a:rPr lang="ko-KR" altLang="en-US" dirty="0" err="1" smtClean="0"/>
              <a:t>액화하게</a:t>
            </a:r>
            <a:r>
              <a:rPr lang="ko-KR" altLang="en-US" dirty="0" smtClean="0"/>
              <a:t>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상대적으로 수증기압이 내려가면서 차가운 유리창 부근에서 </a:t>
            </a:r>
            <a:r>
              <a:rPr lang="ko-KR" altLang="en-US" dirty="0" err="1" smtClean="0"/>
              <a:t>액화될</a:t>
            </a:r>
            <a:r>
              <a:rPr lang="ko-KR" altLang="en-US" dirty="0" smtClean="0"/>
              <a:t> 수증기가</a:t>
            </a:r>
            <a:r>
              <a:rPr lang="ko-KR" altLang="en-US" dirty="0" smtClean="0"/>
              <a:t> 적어져 김이 사라지게 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011680" y="2634204"/>
            <a:ext cx="116378" cy="13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11680" y="2768138"/>
            <a:ext cx="9227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20°C, 1atm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344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141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최태민</dc:creator>
  <cp:lastModifiedBy>최태민</cp:lastModifiedBy>
  <cp:revision>4</cp:revision>
  <dcterms:created xsi:type="dcterms:W3CDTF">2017-02-27T14:42:18Z</dcterms:created>
  <dcterms:modified xsi:type="dcterms:W3CDTF">2017-03-01T08:24:32Z</dcterms:modified>
</cp:coreProperties>
</file>