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ster\&#48148;&#53461;%20&#54868;&#47732;\3&#54617;&#45380;%202&#54617;&#44592;\&#51116;&#47308;&#49688;&#52824;&#54644;&#49437;\Midterm%20report\&#44536;&#47000;&#5453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ster\&#48148;&#53461;%20&#54868;&#47732;\3&#54617;&#45380;%202&#54617;&#44592;\&#51116;&#47308;&#49688;&#52824;&#54644;&#49437;\Midterm%20report\&#44536;&#47000;&#5453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ster\&#48148;&#53461;%20&#54868;&#47732;\3&#54617;&#45380;%202&#54617;&#44592;\&#51116;&#47308;&#49688;&#52824;&#54644;&#49437;\Midterm%20report\&#44536;&#47000;&#5453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ster\&#48148;&#53461;%20&#54868;&#47732;\3&#54617;&#45380;%202&#54617;&#44592;\&#51116;&#47308;&#49688;&#52824;&#54644;&#49437;\Midterm%20report\&#44536;&#47000;&#5453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autoTitleDeleted val="1"/>
    <c:plotArea>
      <c:layout>
        <c:manualLayout>
          <c:layoutTarget val="inner"/>
          <c:xMode val="edge"/>
          <c:yMode val="edge"/>
          <c:x val="0.15432174103237101"/>
          <c:y val="5.1400554097404488E-2"/>
          <c:w val="0.7975393700787401"/>
          <c:h val="0.71817876932050162"/>
        </c:manualLayout>
      </c:layout>
      <c:scatterChart>
        <c:scatterStyle val="lineMarker"/>
        <c:ser>
          <c:idx val="1"/>
          <c:order val="0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Sheet1!$A$2:$A$101</c:f>
              <c:numCache>
                <c:formatCode>General</c:formatCode>
                <c:ptCount val="100"/>
                <c:pt idx="0">
                  <c:v>0.95660299999999998</c:v>
                </c:pt>
                <c:pt idx="1">
                  <c:v>0.91295999999999999</c:v>
                </c:pt>
                <c:pt idx="2">
                  <c:v>0.90578199999999998</c:v>
                </c:pt>
                <c:pt idx="3">
                  <c:v>0.89441400000000004</c:v>
                </c:pt>
                <c:pt idx="4">
                  <c:v>0.89046499999999995</c:v>
                </c:pt>
                <c:pt idx="5">
                  <c:v>0.886436</c:v>
                </c:pt>
                <c:pt idx="6">
                  <c:v>0.88232699999999997</c:v>
                </c:pt>
                <c:pt idx="7">
                  <c:v>0.87387000000000004</c:v>
                </c:pt>
                <c:pt idx="8">
                  <c:v>0.86952200000000002</c:v>
                </c:pt>
                <c:pt idx="9">
                  <c:v>0.86509499999999995</c:v>
                </c:pt>
                <c:pt idx="10">
                  <c:v>0.86058900000000005</c:v>
                </c:pt>
                <c:pt idx="11">
                  <c:v>0.85600299999999996</c:v>
                </c:pt>
                <c:pt idx="12">
                  <c:v>0.85133899999999996</c:v>
                </c:pt>
                <c:pt idx="13">
                  <c:v>0.84659499999999999</c:v>
                </c:pt>
                <c:pt idx="14">
                  <c:v>0.83687</c:v>
                </c:pt>
                <c:pt idx="15">
                  <c:v>0.82682800000000001</c:v>
                </c:pt>
                <c:pt idx="16">
                  <c:v>0.81117399999999995</c:v>
                </c:pt>
                <c:pt idx="17">
                  <c:v>0.80579699999999999</c:v>
                </c:pt>
                <c:pt idx="18">
                  <c:v>0.80034099999999997</c:v>
                </c:pt>
                <c:pt idx="19">
                  <c:v>0.79480600000000001</c:v>
                </c:pt>
                <c:pt idx="20">
                  <c:v>0.78919099999999998</c:v>
                </c:pt>
                <c:pt idx="21">
                  <c:v>0.78349599999999997</c:v>
                </c:pt>
                <c:pt idx="22">
                  <c:v>0.77772200000000002</c:v>
                </c:pt>
                <c:pt idx="23">
                  <c:v>0.77186699999999997</c:v>
                </c:pt>
                <c:pt idx="24">
                  <c:v>0.76593199999999995</c:v>
                </c:pt>
                <c:pt idx="25">
                  <c:v>0.75381900000000002</c:v>
                </c:pt>
                <c:pt idx="26">
                  <c:v>0.74138199999999999</c:v>
                </c:pt>
                <c:pt idx="27">
                  <c:v>0.73504100000000006</c:v>
                </c:pt>
                <c:pt idx="28">
                  <c:v>0.72861699999999996</c:v>
                </c:pt>
                <c:pt idx="29">
                  <c:v>0.72211099999999995</c:v>
                </c:pt>
                <c:pt idx="30">
                  <c:v>0.71552199999999999</c:v>
                </c:pt>
                <c:pt idx="31">
                  <c:v>0.70884899999999995</c:v>
                </c:pt>
                <c:pt idx="32">
                  <c:v>0.70209299999999997</c:v>
                </c:pt>
                <c:pt idx="33">
                  <c:v>0.69525199999999998</c:v>
                </c:pt>
                <c:pt idx="34">
                  <c:v>0.68832700000000002</c:v>
                </c:pt>
                <c:pt idx="35">
                  <c:v>0.68131699999999995</c:v>
                </c:pt>
                <c:pt idx="36">
                  <c:v>0.67422099999999996</c:v>
                </c:pt>
                <c:pt idx="37">
                  <c:v>0.66703999999999997</c:v>
                </c:pt>
                <c:pt idx="38">
                  <c:v>0.65977200000000003</c:v>
                </c:pt>
                <c:pt idx="39">
                  <c:v>0.65241800000000005</c:v>
                </c:pt>
                <c:pt idx="40">
                  <c:v>0.63744800000000001</c:v>
                </c:pt>
                <c:pt idx="41">
                  <c:v>0.62983199999999995</c:v>
                </c:pt>
                <c:pt idx="42">
                  <c:v>0.62212900000000004</c:v>
                </c:pt>
                <c:pt idx="43">
                  <c:v>0.61433700000000002</c:v>
                </c:pt>
                <c:pt idx="44">
                  <c:v>0.598491</c:v>
                </c:pt>
                <c:pt idx="45">
                  <c:v>0.59043699999999999</c:v>
                </c:pt>
                <c:pt idx="46">
                  <c:v>0.58229399999999998</c:v>
                </c:pt>
                <c:pt idx="47">
                  <c:v>0.57406500000000005</c:v>
                </c:pt>
                <c:pt idx="48">
                  <c:v>0.56574999999999998</c:v>
                </c:pt>
                <c:pt idx="49">
                  <c:v>0.54886100000000004</c:v>
                </c:pt>
                <c:pt idx="50">
                  <c:v>0.54029000000000005</c:v>
                </c:pt>
                <c:pt idx="51">
                  <c:v>0.531636</c:v>
                </c:pt>
                <c:pt idx="52">
                  <c:v>0.52290099999999995</c:v>
                </c:pt>
                <c:pt idx="53">
                  <c:v>0.505193</c:v>
                </c:pt>
                <c:pt idx="54">
                  <c:v>0.496224</c:v>
                </c:pt>
                <c:pt idx="55">
                  <c:v>0.48718299999999998</c:v>
                </c:pt>
                <c:pt idx="56">
                  <c:v>0.47807100000000002</c:v>
                </c:pt>
                <c:pt idx="57">
                  <c:v>0.45965</c:v>
                </c:pt>
                <c:pt idx="58">
                  <c:v>0.450347</c:v>
                </c:pt>
                <c:pt idx="59">
                  <c:v>0.44098900000000002</c:v>
                </c:pt>
                <c:pt idx="60">
                  <c:v>0.42212300000000003</c:v>
                </c:pt>
                <c:pt idx="61">
                  <c:v>0.41262599999999999</c:v>
                </c:pt>
                <c:pt idx="62">
                  <c:v>0.40309299999999998</c:v>
                </c:pt>
                <c:pt idx="63">
                  <c:v>0.39352900000000002</c:v>
                </c:pt>
                <c:pt idx="64">
                  <c:v>0.38394099999999998</c:v>
                </c:pt>
                <c:pt idx="65">
                  <c:v>0.37433499999999997</c:v>
                </c:pt>
                <c:pt idx="66">
                  <c:v>0.36471700000000001</c:v>
                </c:pt>
                <c:pt idx="67">
                  <c:v>0.35509499999999999</c:v>
                </c:pt>
                <c:pt idx="68">
                  <c:v>0.34547299999999997</c:v>
                </c:pt>
                <c:pt idx="69">
                  <c:v>0.326262</c:v>
                </c:pt>
                <c:pt idx="70">
                  <c:v>0.31668499999999999</c:v>
                </c:pt>
                <c:pt idx="71">
                  <c:v>0.30713699999999999</c:v>
                </c:pt>
                <c:pt idx="72">
                  <c:v>0.28815000000000002</c:v>
                </c:pt>
                <c:pt idx="73">
                  <c:v>0.278723</c:v>
                </c:pt>
                <c:pt idx="74">
                  <c:v>0.26934999999999998</c:v>
                </c:pt>
                <c:pt idx="75">
                  <c:v>0.26003399999999999</c:v>
                </c:pt>
                <c:pt idx="76">
                  <c:v>0.25078099999999998</c:v>
                </c:pt>
                <c:pt idx="77">
                  <c:v>0.223445</c:v>
                </c:pt>
                <c:pt idx="78">
                  <c:v>0.20561299999999999</c:v>
                </c:pt>
                <c:pt idx="79">
                  <c:v>0.196823</c:v>
                </c:pt>
                <c:pt idx="80">
                  <c:v>0.18812100000000001</c:v>
                </c:pt>
                <c:pt idx="81">
                  <c:v>0.179508</c:v>
                </c:pt>
                <c:pt idx="82">
                  <c:v>0.170986</c:v>
                </c:pt>
                <c:pt idx="83">
                  <c:v>0.145979</c:v>
                </c:pt>
                <c:pt idx="84">
                  <c:v>0.13783100000000001</c:v>
                </c:pt>
                <c:pt idx="85">
                  <c:v>0.121818</c:v>
                </c:pt>
                <c:pt idx="86">
                  <c:v>0.113952</c:v>
                </c:pt>
                <c:pt idx="87">
                  <c:v>0.106179</c:v>
                </c:pt>
                <c:pt idx="88">
                  <c:v>9.8499000000000003E-2</c:v>
                </c:pt>
                <c:pt idx="89">
                  <c:v>9.0910000000000005E-2</c:v>
                </c:pt>
                <c:pt idx="90">
                  <c:v>8.3410999999999999E-2</c:v>
                </c:pt>
                <c:pt idx="91">
                  <c:v>7.6002E-2</c:v>
                </c:pt>
                <c:pt idx="92">
                  <c:v>6.8681000000000006E-2</c:v>
                </c:pt>
                <c:pt idx="93">
                  <c:v>6.1446000000000001E-2</c:v>
                </c:pt>
                <c:pt idx="94">
                  <c:v>5.4296999999999998E-2</c:v>
                </c:pt>
                <c:pt idx="95">
                  <c:v>4.7232000000000003E-2</c:v>
                </c:pt>
                <c:pt idx="96">
                  <c:v>4.0250000000000001E-2</c:v>
                </c:pt>
                <c:pt idx="97">
                  <c:v>3.3348000000000003E-2</c:v>
                </c:pt>
                <c:pt idx="98">
                  <c:v>1.9781E-2</c:v>
                </c:pt>
                <c:pt idx="99">
                  <c:v>1.3113E-2</c:v>
                </c:pt>
              </c:numCache>
            </c:numRef>
          </c:xVal>
          <c:yVal>
            <c:numRef>
              <c:f>Sheet1!$C$2:$C$101</c:f>
              <c:numCache>
                <c:formatCode>General</c:formatCode>
                <c:ptCount val="100"/>
                <c:pt idx="0">
                  <c:v>500</c:v>
                </c:pt>
                <c:pt idx="1">
                  <c:v>575</c:v>
                </c:pt>
                <c:pt idx="2">
                  <c:v>585</c:v>
                </c:pt>
                <c:pt idx="3">
                  <c:v>600</c:v>
                </c:pt>
                <c:pt idx="4">
                  <c:v>605</c:v>
                </c:pt>
                <c:pt idx="5">
                  <c:v>610</c:v>
                </c:pt>
                <c:pt idx="6">
                  <c:v>615</c:v>
                </c:pt>
                <c:pt idx="7">
                  <c:v>625</c:v>
                </c:pt>
                <c:pt idx="8">
                  <c:v>630</c:v>
                </c:pt>
                <c:pt idx="9">
                  <c:v>635</c:v>
                </c:pt>
                <c:pt idx="10">
                  <c:v>640</c:v>
                </c:pt>
                <c:pt idx="11">
                  <c:v>645</c:v>
                </c:pt>
                <c:pt idx="12">
                  <c:v>650</c:v>
                </c:pt>
                <c:pt idx="13">
                  <c:v>655</c:v>
                </c:pt>
                <c:pt idx="14">
                  <c:v>665</c:v>
                </c:pt>
                <c:pt idx="15">
                  <c:v>675</c:v>
                </c:pt>
                <c:pt idx="16">
                  <c:v>690</c:v>
                </c:pt>
                <c:pt idx="17">
                  <c:v>695</c:v>
                </c:pt>
                <c:pt idx="18">
                  <c:v>700</c:v>
                </c:pt>
                <c:pt idx="19">
                  <c:v>705</c:v>
                </c:pt>
                <c:pt idx="20">
                  <c:v>710</c:v>
                </c:pt>
                <c:pt idx="21">
                  <c:v>715</c:v>
                </c:pt>
                <c:pt idx="22">
                  <c:v>720</c:v>
                </c:pt>
                <c:pt idx="23">
                  <c:v>725</c:v>
                </c:pt>
                <c:pt idx="24">
                  <c:v>730</c:v>
                </c:pt>
                <c:pt idx="25">
                  <c:v>740</c:v>
                </c:pt>
                <c:pt idx="26">
                  <c:v>750</c:v>
                </c:pt>
                <c:pt idx="27">
                  <c:v>755</c:v>
                </c:pt>
                <c:pt idx="28">
                  <c:v>760</c:v>
                </c:pt>
                <c:pt idx="29">
                  <c:v>765</c:v>
                </c:pt>
                <c:pt idx="30">
                  <c:v>770</c:v>
                </c:pt>
                <c:pt idx="31">
                  <c:v>775</c:v>
                </c:pt>
                <c:pt idx="32">
                  <c:v>780</c:v>
                </c:pt>
                <c:pt idx="33">
                  <c:v>785</c:v>
                </c:pt>
                <c:pt idx="34">
                  <c:v>790</c:v>
                </c:pt>
                <c:pt idx="35">
                  <c:v>795</c:v>
                </c:pt>
                <c:pt idx="36">
                  <c:v>800</c:v>
                </c:pt>
                <c:pt idx="37">
                  <c:v>805</c:v>
                </c:pt>
                <c:pt idx="38">
                  <c:v>810</c:v>
                </c:pt>
                <c:pt idx="39">
                  <c:v>815</c:v>
                </c:pt>
                <c:pt idx="40">
                  <c:v>825</c:v>
                </c:pt>
                <c:pt idx="41">
                  <c:v>830</c:v>
                </c:pt>
                <c:pt idx="42">
                  <c:v>835</c:v>
                </c:pt>
                <c:pt idx="43">
                  <c:v>840</c:v>
                </c:pt>
                <c:pt idx="44">
                  <c:v>850</c:v>
                </c:pt>
                <c:pt idx="45">
                  <c:v>855</c:v>
                </c:pt>
                <c:pt idx="46">
                  <c:v>860</c:v>
                </c:pt>
                <c:pt idx="47">
                  <c:v>865</c:v>
                </c:pt>
                <c:pt idx="48">
                  <c:v>870</c:v>
                </c:pt>
                <c:pt idx="49">
                  <c:v>880</c:v>
                </c:pt>
                <c:pt idx="50">
                  <c:v>885</c:v>
                </c:pt>
                <c:pt idx="51">
                  <c:v>890</c:v>
                </c:pt>
                <c:pt idx="52">
                  <c:v>895</c:v>
                </c:pt>
                <c:pt idx="53">
                  <c:v>905</c:v>
                </c:pt>
                <c:pt idx="54">
                  <c:v>910</c:v>
                </c:pt>
                <c:pt idx="55">
                  <c:v>915</c:v>
                </c:pt>
                <c:pt idx="56">
                  <c:v>920</c:v>
                </c:pt>
                <c:pt idx="57">
                  <c:v>930</c:v>
                </c:pt>
                <c:pt idx="58">
                  <c:v>935</c:v>
                </c:pt>
                <c:pt idx="59">
                  <c:v>940</c:v>
                </c:pt>
                <c:pt idx="60">
                  <c:v>950</c:v>
                </c:pt>
                <c:pt idx="61">
                  <c:v>955</c:v>
                </c:pt>
                <c:pt idx="62">
                  <c:v>960</c:v>
                </c:pt>
                <c:pt idx="63">
                  <c:v>965</c:v>
                </c:pt>
                <c:pt idx="64">
                  <c:v>970</c:v>
                </c:pt>
                <c:pt idx="65">
                  <c:v>975</c:v>
                </c:pt>
                <c:pt idx="66">
                  <c:v>980</c:v>
                </c:pt>
                <c:pt idx="67">
                  <c:v>985</c:v>
                </c:pt>
                <c:pt idx="68">
                  <c:v>990</c:v>
                </c:pt>
                <c:pt idx="69">
                  <c:v>1000</c:v>
                </c:pt>
                <c:pt idx="70">
                  <c:v>1005</c:v>
                </c:pt>
                <c:pt idx="71">
                  <c:v>1010</c:v>
                </c:pt>
                <c:pt idx="72">
                  <c:v>1020</c:v>
                </c:pt>
                <c:pt idx="73">
                  <c:v>1025</c:v>
                </c:pt>
                <c:pt idx="74">
                  <c:v>1030</c:v>
                </c:pt>
                <c:pt idx="75">
                  <c:v>1035</c:v>
                </c:pt>
                <c:pt idx="76">
                  <c:v>1040</c:v>
                </c:pt>
                <c:pt idx="77">
                  <c:v>1055</c:v>
                </c:pt>
                <c:pt idx="78">
                  <c:v>1065</c:v>
                </c:pt>
                <c:pt idx="79">
                  <c:v>1070</c:v>
                </c:pt>
                <c:pt idx="80">
                  <c:v>1075</c:v>
                </c:pt>
                <c:pt idx="81">
                  <c:v>1080</c:v>
                </c:pt>
                <c:pt idx="82">
                  <c:v>1085</c:v>
                </c:pt>
                <c:pt idx="83">
                  <c:v>1100</c:v>
                </c:pt>
                <c:pt idx="84">
                  <c:v>1105</c:v>
                </c:pt>
                <c:pt idx="85">
                  <c:v>1115</c:v>
                </c:pt>
                <c:pt idx="86">
                  <c:v>1120</c:v>
                </c:pt>
                <c:pt idx="87">
                  <c:v>1125</c:v>
                </c:pt>
                <c:pt idx="88">
                  <c:v>1130</c:v>
                </c:pt>
                <c:pt idx="89">
                  <c:v>1135</c:v>
                </c:pt>
                <c:pt idx="90">
                  <c:v>1140</c:v>
                </c:pt>
                <c:pt idx="91">
                  <c:v>1145</c:v>
                </c:pt>
                <c:pt idx="92">
                  <c:v>1150</c:v>
                </c:pt>
                <c:pt idx="93">
                  <c:v>1155</c:v>
                </c:pt>
                <c:pt idx="94">
                  <c:v>1160</c:v>
                </c:pt>
                <c:pt idx="95">
                  <c:v>1165</c:v>
                </c:pt>
                <c:pt idx="96">
                  <c:v>1170</c:v>
                </c:pt>
                <c:pt idx="97">
                  <c:v>1175</c:v>
                </c:pt>
                <c:pt idx="98">
                  <c:v>1185</c:v>
                </c:pt>
                <c:pt idx="99">
                  <c:v>1190</c:v>
                </c:pt>
              </c:numCache>
            </c:numRef>
          </c:yVal>
        </c:ser>
        <c:ser>
          <c:idx val="2"/>
          <c:order val="1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Sheet1!$B$2:$B$101</c:f>
              <c:numCache>
                <c:formatCode>General</c:formatCode>
                <c:ptCount val="100"/>
                <c:pt idx="0">
                  <c:v>2.0945999999999999E-2</c:v>
                </c:pt>
                <c:pt idx="1">
                  <c:v>3.2891999999999998E-2</c:v>
                </c:pt>
                <c:pt idx="2">
                  <c:v>3.4542000000000003E-2</c:v>
                </c:pt>
                <c:pt idx="3">
                  <c:v>3.7005999999999997E-2</c:v>
                </c:pt>
                <c:pt idx="4">
                  <c:v>3.7822000000000001E-2</c:v>
                </c:pt>
                <c:pt idx="5">
                  <c:v>3.8633000000000001E-2</c:v>
                </c:pt>
                <c:pt idx="6">
                  <c:v>3.9439000000000002E-2</c:v>
                </c:pt>
                <c:pt idx="7">
                  <c:v>4.1034000000000001E-2</c:v>
                </c:pt>
                <c:pt idx="8">
                  <c:v>4.1820999999999997E-2</c:v>
                </c:pt>
                <c:pt idx="9">
                  <c:v>4.2599999999999999E-2</c:v>
                </c:pt>
                <c:pt idx="10">
                  <c:v>4.3368999999999998E-2</c:v>
                </c:pt>
                <c:pt idx="11">
                  <c:v>4.4130000000000003E-2</c:v>
                </c:pt>
                <c:pt idx="12">
                  <c:v>4.4880000000000003E-2</c:v>
                </c:pt>
                <c:pt idx="13">
                  <c:v>4.5619E-2</c:v>
                </c:pt>
                <c:pt idx="14">
                  <c:v>4.7062E-2</c:v>
                </c:pt>
                <c:pt idx="15">
                  <c:v>4.8452000000000002E-2</c:v>
                </c:pt>
                <c:pt idx="16">
                  <c:v>5.0429000000000002E-2</c:v>
                </c:pt>
                <c:pt idx="17">
                  <c:v>5.1055999999999997E-2</c:v>
                </c:pt>
                <c:pt idx="18">
                  <c:v>5.1665999999999997E-2</c:v>
                </c:pt>
                <c:pt idx="19">
                  <c:v>5.2260000000000001E-2</c:v>
                </c:pt>
                <c:pt idx="20">
                  <c:v>5.2835E-2</c:v>
                </c:pt>
                <c:pt idx="21">
                  <c:v>5.3392000000000002E-2</c:v>
                </c:pt>
                <c:pt idx="22">
                  <c:v>5.3931E-2</c:v>
                </c:pt>
                <c:pt idx="23">
                  <c:v>5.4449999999999998E-2</c:v>
                </c:pt>
                <c:pt idx="24">
                  <c:v>5.4948999999999998E-2</c:v>
                </c:pt>
                <c:pt idx="25">
                  <c:v>5.5886999999999999E-2</c:v>
                </c:pt>
                <c:pt idx="26">
                  <c:v>5.6742000000000001E-2</c:v>
                </c:pt>
                <c:pt idx="27">
                  <c:v>5.7137E-2</c:v>
                </c:pt>
                <c:pt idx="28">
                  <c:v>5.7509999999999999E-2</c:v>
                </c:pt>
                <c:pt idx="29">
                  <c:v>5.7861000000000003E-2</c:v>
                </c:pt>
                <c:pt idx="30">
                  <c:v>5.8188999999999998E-2</c:v>
                </c:pt>
                <c:pt idx="31">
                  <c:v>5.8494999999999998E-2</c:v>
                </c:pt>
                <c:pt idx="32">
                  <c:v>5.8777999999999997E-2</c:v>
                </c:pt>
                <c:pt idx="33">
                  <c:v>5.9038E-2</c:v>
                </c:pt>
                <c:pt idx="34">
                  <c:v>5.9274E-2</c:v>
                </c:pt>
                <c:pt idx="35">
                  <c:v>5.9486999999999998E-2</c:v>
                </c:pt>
                <c:pt idx="36">
                  <c:v>5.9676E-2</c:v>
                </c:pt>
                <c:pt idx="37">
                  <c:v>5.9840999999999998E-2</c:v>
                </c:pt>
                <c:pt idx="38">
                  <c:v>5.9983000000000002E-2</c:v>
                </c:pt>
                <c:pt idx="39">
                  <c:v>6.0100000000000001E-2</c:v>
                </c:pt>
                <c:pt idx="40">
                  <c:v>6.0262000000000003E-2</c:v>
                </c:pt>
                <c:pt idx="41">
                  <c:v>6.0305999999999998E-2</c:v>
                </c:pt>
                <c:pt idx="42">
                  <c:v>6.0325999999999998E-2</c:v>
                </c:pt>
                <c:pt idx="43">
                  <c:v>6.0321E-2</c:v>
                </c:pt>
                <c:pt idx="44">
                  <c:v>6.0238E-2</c:v>
                </c:pt>
                <c:pt idx="45">
                  <c:v>6.0159999999999998E-2</c:v>
                </c:pt>
                <c:pt idx="46">
                  <c:v>6.0056999999999999E-2</c:v>
                </c:pt>
                <c:pt idx="47">
                  <c:v>5.9929000000000003E-2</c:v>
                </c:pt>
                <c:pt idx="48">
                  <c:v>5.9776999999999997E-2</c:v>
                </c:pt>
                <c:pt idx="49">
                  <c:v>5.9397999999999999E-2</c:v>
                </c:pt>
                <c:pt idx="50">
                  <c:v>5.9172000000000002E-2</c:v>
                </c:pt>
                <c:pt idx="51">
                  <c:v>5.8921000000000001E-2</c:v>
                </c:pt>
                <c:pt idx="52">
                  <c:v>5.8645000000000003E-2</c:v>
                </c:pt>
                <c:pt idx="53">
                  <c:v>5.8020000000000002E-2</c:v>
                </c:pt>
                <c:pt idx="54">
                  <c:v>5.7669999999999999E-2</c:v>
                </c:pt>
                <c:pt idx="55">
                  <c:v>5.7296E-2</c:v>
                </c:pt>
                <c:pt idx="56">
                  <c:v>5.6897999999999997E-2</c:v>
                </c:pt>
                <c:pt idx="57">
                  <c:v>5.6027E-2</c:v>
                </c:pt>
                <c:pt idx="58">
                  <c:v>5.5555E-2</c:v>
                </c:pt>
                <c:pt idx="59">
                  <c:v>5.5058999999999997E-2</c:v>
                </c:pt>
                <c:pt idx="60">
                  <c:v>5.3992999999999999E-2</c:v>
                </c:pt>
                <c:pt idx="61">
                  <c:v>5.3423999999999999E-2</c:v>
                </c:pt>
                <c:pt idx="62">
                  <c:v>5.2831000000000003E-2</c:v>
                </c:pt>
                <c:pt idx="63">
                  <c:v>5.2214000000000003E-2</c:v>
                </c:pt>
                <c:pt idx="64">
                  <c:v>5.1572E-2</c:v>
                </c:pt>
                <c:pt idx="65">
                  <c:v>5.0908000000000002E-2</c:v>
                </c:pt>
                <c:pt idx="66">
                  <c:v>5.0219E-2</c:v>
                </c:pt>
                <c:pt idx="67">
                  <c:v>4.9506000000000001E-2</c:v>
                </c:pt>
                <c:pt idx="68">
                  <c:v>4.8771000000000002E-2</c:v>
                </c:pt>
                <c:pt idx="69">
                  <c:v>4.7229E-2</c:v>
                </c:pt>
                <c:pt idx="70">
                  <c:v>4.6422999999999999E-2</c:v>
                </c:pt>
                <c:pt idx="71">
                  <c:v>4.5594999999999997E-2</c:v>
                </c:pt>
                <c:pt idx="72">
                  <c:v>4.3869999999999999E-2</c:v>
                </c:pt>
                <c:pt idx="73">
                  <c:v>4.2973999999999998E-2</c:v>
                </c:pt>
                <c:pt idx="74">
                  <c:v>4.2056000000000003E-2</c:v>
                </c:pt>
                <c:pt idx="75">
                  <c:v>4.1116E-2</c:v>
                </c:pt>
                <c:pt idx="76">
                  <c:v>4.0155000000000003E-2</c:v>
                </c:pt>
                <c:pt idx="77">
                  <c:v>3.7143000000000002E-2</c:v>
                </c:pt>
                <c:pt idx="78">
                  <c:v>3.5033000000000002E-2</c:v>
                </c:pt>
                <c:pt idx="79">
                  <c:v>3.3947999999999999E-2</c:v>
                </c:pt>
                <c:pt idx="80">
                  <c:v>3.2842999999999997E-2</c:v>
                </c:pt>
                <c:pt idx="81">
                  <c:v>3.1719999999999998E-2</c:v>
                </c:pt>
                <c:pt idx="82">
                  <c:v>3.0577E-2</c:v>
                </c:pt>
                <c:pt idx="83">
                  <c:v>2.7040999999999999E-2</c:v>
                </c:pt>
                <c:pt idx="84">
                  <c:v>2.5826999999999999E-2</c:v>
                </c:pt>
                <c:pt idx="85">
                  <c:v>2.3348000000000001E-2</c:v>
                </c:pt>
                <c:pt idx="86">
                  <c:v>2.2085E-2</c:v>
                </c:pt>
                <c:pt idx="87">
                  <c:v>2.0806000000000002E-2</c:v>
                </c:pt>
                <c:pt idx="88">
                  <c:v>1.9511000000000001E-2</c:v>
                </c:pt>
                <c:pt idx="89">
                  <c:v>1.8200999999999998E-2</c:v>
                </c:pt>
                <c:pt idx="90">
                  <c:v>1.6877E-2</c:v>
                </c:pt>
                <c:pt idx="91">
                  <c:v>1.5539000000000001E-2</c:v>
                </c:pt>
                <c:pt idx="92">
                  <c:v>1.4187E-2</c:v>
                </c:pt>
                <c:pt idx="93">
                  <c:v>1.2822E-2</c:v>
                </c:pt>
                <c:pt idx="94">
                  <c:v>1.1443999999999999E-2</c:v>
                </c:pt>
                <c:pt idx="95">
                  <c:v>1.0052999999999999E-2</c:v>
                </c:pt>
                <c:pt idx="96">
                  <c:v>8.6499999999999997E-3</c:v>
                </c:pt>
                <c:pt idx="97">
                  <c:v>7.2360000000000002E-3</c:v>
                </c:pt>
                <c:pt idx="98">
                  <c:v>4.3730000000000002E-3</c:v>
                </c:pt>
                <c:pt idx="99">
                  <c:v>2.9250000000000001E-3</c:v>
                </c:pt>
              </c:numCache>
            </c:numRef>
          </c:xVal>
          <c:yVal>
            <c:numRef>
              <c:f>Sheet1!$C$2:$C$101</c:f>
              <c:numCache>
                <c:formatCode>General</c:formatCode>
                <c:ptCount val="100"/>
                <c:pt idx="0">
                  <c:v>500</c:v>
                </c:pt>
                <c:pt idx="1">
                  <c:v>575</c:v>
                </c:pt>
                <c:pt idx="2">
                  <c:v>585</c:v>
                </c:pt>
                <c:pt idx="3">
                  <c:v>600</c:v>
                </c:pt>
                <c:pt idx="4">
                  <c:v>605</c:v>
                </c:pt>
                <c:pt idx="5">
                  <c:v>610</c:v>
                </c:pt>
                <c:pt idx="6">
                  <c:v>615</c:v>
                </c:pt>
                <c:pt idx="7">
                  <c:v>625</c:v>
                </c:pt>
                <c:pt idx="8">
                  <c:v>630</c:v>
                </c:pt>
                <c:pt idx="9">
                  <c:v>635</c:v>
                </c:pt>
                <c:pt idx="10">
                  <c:v>640</c:v>
                </c:pt>
                <c:pt idx="11">
                  <c:v>645</c:v>
                </c:pt>
                <c:pt idx="12">
                  <c:v>650</c:v>
                </c:pt>
                <c:pt idx="13">
                  <c:v>655</c:v>
                </c:pt>
                <c:pt idx="14">
                  <c:v>665</c:v>
                </c:pt>
                <c:pt idx="15">
                  <c:v>675</c:v>
                </c:pt>
                <c:pt idx="16">
                  <c:v>690</c:v>
                </c:pt>
                <c:pt idx="17">
                  <c:v>695</c:v>
                </c:pt>
                <c:pt idx="18">
                  <c:v>700</c:v>
                </c:pt>
                <c:pt idx="19">
                  <c:v>705</c:v>
                </c:pt>
                <c:pt idx="20">
                  <c:v>710</c:v>
                </c:pt>
                <c:pt idx="21">
                  <c:v>715</c:v>
                </c:pt>
                <c:pt idx="22">
                  <c:v>720</c:v>
                </c:pt>
                <c:pt idx="23">
                  <c:v>725</c:v>
                </c:pt>
                <c:pt idx="24">
                  <c:v>730</c:v>
                </c:pt>
                <c:pt idx="25">
                  <c:v>740</c:v>
                </c:pt>
                <c:pt idx="26">
                  <c:v>750</c:v>
                </c:pt>
                <c:pt idx="27">
                  <c:v>755</c:v>
                </c:pt>
                <c:pt idx="28">
                  <c:v>760</c:v>
                </c:pt>
                <c:pt idx="29">
                  <c:v>765</c:v>
                </c:pt>
                <c:pt idx="30">
                  <c:v>770</c:v>
                </c:pt>
                <c:pt idx="31">
                  <c:v>775</c:v>
                </c:pt>
                <c:pt idx="32">
                  <c:v>780</c:v>
                </c:pt>
                <c:pt idx="33">
                  <c:v>785</c:v>
                </c:pt>
                <c:pt idx="34">
                  <c:v>790</c:v>
                </c:pt>
                <c:pt idx="35">
                  <c:v>795</c:v>
                </c:pt>
                <c:pt idx="36">
                  <c:v>800</c:v>
                </c:pt>
                <c:pt idx="37">
                  <c:v>805</c:v>
                </c:pt>
                <c:pt idx="38">
                  <c:v>810</c:v>
                </c:pt>
                <c:pt idx="39">
                  <c:v>815</c:v>
                </c:pt>
                <c:pt idx="40">
                  <c:v>825</c:v>
                </c:pt>
                <c:pt idx="41">
                  <c:v>830</c:v>
                </c:pt>
                <c:pt idx="42">
                  <c:v>835</c:v>
                </c:pt>
                <c:pt idx="43">
                  <c:v>840</c:v>
                </c:pt>
                <c:pt idx="44">
                  <c:v>850</c:v>
                </c:pt>
                <c:pt idx="45">
                  <c:v>855</c:v>
                </c:pt>
                <c:pt idx="46">
                  <c:v>860</c:v>
                </c:pt>
                <c:pt idx="47">
                  <c:v>865</c:v>
                </c:pt>
                <c:pt idx="48">
                  <c:v>870</c:v>
                </c:pt>
                <c:pt idx="49">
                  <c:v>880</c:v>
                </c:pt>
                <c:pt idx="50">
                  <c:v>885</c:v>
                </c:pt>
                <c:pt idx="51">
                  <c:v>890</c:v>
                </c:pt>
                <c:pt idx="52">
                  <c:v>895</c:v>
                </c:pt>
                <c:pt idx="53">
                  <c:v>905</c:v>
                </c:pt>
                <c:pt idx="54">
                  <c:v>910</c:v>
                </c:pt>
                <c:pt idx="55">
                  <c:v>915</c:v>
                </c:pt>
                <c:pt idx="56">
                  <c:v>920</c:v>
                </c:pt>
                <c:pt idx="57">
                  <c:v>930</c:v>
                </c:pt>
                <c:pt idx="58">
                  <c:v>935</c:v>
                </c:pt>
                <c:pt idx="59">
                  <c:v>940</c:v>
                </c:pt>
                <c:pt idx="60">
                  <c:v>950</c:v>
                </c:pt>
                <c:pt idx="61">
                  <c:v>955</c:v>
                </c:pt>
                <c:pt idx="62">
                  <c:v>960</c:v>
                </c:pt>
                <c:pt idx="63">
                  <c:v>965</c:v>
                </c:pt>
                <c:pt idx="64">
                  <c:v>970</c:v>
                </c:pt>
                <c:pt idx="65">
                  <c:v>975</c:v>
                </c:pt>
                <c:pt idx="66">
                  <c:v>980</c:v>
                </c:pt>
                <c:pt idx="67">
                  <c:v>985</c:v>
                </c:pt>
                <c:pt idx="68">
                  <c:v>990</c:v>
                </c:pt>
                <c:pt idx="69">
                  <c:v>1000</c:v>
                </c:pt>
                <c:pt idx="70">
                  <c:v>1005</c:v>
                </c:pt>
                <c:pt idx="71">
                  <c:v>1010</c:v>
                </c:pt>
                <c:pt idx="72">
                  <c:v>1020</c:v>
                </c:pt>
                <c:pt idx="73">
                  <c:v>1025</c:v>
                </c:pt>
                <c:pt idx="74">
                  <c:v>1030</c:v>
                </c:pt>
                <c:pt idx="75">
                  <c:v>1035</c:v>
                </c:pt>
                <c:pt idx="76">
                  <c:v>1040</c:v>
                </c:pt>
                <c:pt idx="77">
                  <c:v>1055</c:v>
                </c:pt>
                <c:pt idx="78">
                  <c:v>1065</c:v>
                </c:pt>
                <c:pt idx="79">
                  <c:v>1070</c:v>
                </c:pt>
                <c:pt idx="80">
                  <c:v>1075</c:v>
                </c:pt>
                <c:pt idx="81">
                  <c:v>1080</c:v>
                </c:pt>
                <c:pt idx="82">
                  <c:v>1085</c:v>
                </c:pt>
                <c:pt idx="83">
                  <c:v>1100</c:v>
                </c:pt>
                <c:pt idx="84">
                  <c:v>1105</c:v>
                </c:pt>
                <c:pt idx="85">
                  <c:v>1115</c:v>
                </c:pt>
                <c:pt idx="86">
                  <c:v>1120</c:v>
                </c:pt>
                <c:pt idx="87">
                  <c:v>1125</c:v>
                </c:pt>
                <c:pt idx="88">
                  <c:v>1130</c:v>
                </c:pt>
                <c:pt idx="89">
                  <c:v>1135</c:v>
                </c:pt>
                <c:pt idx="90">
                  <c:v>1140</c:v>
                </c:pt>
                <c:pt idx="91">
                  <c:v>1145</c:v>
                </c:pt>
                <c:pt idx="92">
                  <c:v>1150</c:v>
                </c:pt>
                <c:pt idx="93">
                  <c:v>1155</c:v>
                </c:pt>
                <c:pt idx="94">
                  <c:v>1160</c:v>
                </c:pt>
                <c:pt idx="95">
                  <c:v>1165</c:v>
                </c:pt>
                <c:pt idx="96">
                  <c:v>1170</c:v>
                </c:pt>
                <c:pt idx="97">
                  <c:v>1175</c:v>
                </c:pt>
                <c:pt idx="98">
                  <c:v>1185</c:v>
                </c:pt>
                <c:pt idx="99">
                  <c:v>1190</c:v>
                </c:pt>
              </c:numCache>
            </c:numRef>
          </c:yVal>
        </c:ser>
        <c:ser>
          <c:idx val="3"/>
          <c:order val="2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Sheet1!$E$2:$E$42</c:f>
              <c:numCache>
                <c:formatCode>General</c:formatCode>
                <c:ptCount val="41"/>
                <c:pt idx="0">
                  <c:v>0.98611800000000005</c:v>
                </c:pt>
                <c:pt idx="1">
                  <c:v>0.97298099999999998</c:v>
                </c:pt>
                <c:pt idx="2">
                  <c:v>0.96043999999999996</c:v>
                </c:pt>
                <c:pt idx="3">
                  <c:v>0.94837800000000005</c:v>
                </c:pt>
                <c:pt idx="4">
                  <c:v>0.93670100000000001</c:v>
                </c:pt>
                <c:pt idx="5">
                  <c:v>0.92533399999999999</c:v>
                </c:pt>
                <c:pt idx="6">
                  <c:v>0.91421300000000005</c:v>
                </c:pt>
                <c:pt idx="7">
                  <c:v>0.90328299999999995</c:v>
                </c:pt>
                <c:pt idx="8">
                  <c:v>0.89249500000000004</c:v>
                </c:pt>
                <c:pt idx="9">
                  <c:v>0.88180700000000001</c:v>
                </c:pt>
                <c:pt idx="10">
                  <c:v>0.86058000000000001</c:v>
                </c:pt>
                <c:pt idx="11">
                  <c:v>0.83932600000000002</c:v>
                </c:pt>
                <c:pt idx="12">
                  <c:v>0.82861200000000002</c:v>
                </c:pt>
                <c:pt idx="13">
                  <c:v>0.817801</c:v>
                </c:pt>
                <c:pt idx="14">
                  <c:v>0.80686500000000005</c:v>
                </c:pt>
                <c:pt idx="15">
                  <c:v>0.79577600000000004</c:v>
                </c:pt>
                <c:pt idx="16">
                  <c:v>0.78450500000000001</c:v>
                </c:pt>
                <c:pt idx="17">
                  <c:v>0.77302300000000002</c:v>
                </c:pt>
                <c:pt idx="18">
                  <c:v>0.76129899999999995</c:v>
                </c:pt>
                <c:pt idx="19">
                  <c:v>0.74930200000000002</c:v>
                </c:pt>
                <c:pt idx="20">
                  <c:v>0.73699700000000001</c:v>
                </c:pt>
                <c:pt idx="21">
                  <c:v>0.72434699999999996</c:v>
                </c:pt>
                <c:pt idx="22">
                  <c:v>0.71131200000000006</c:v>
                </c:pt>
                <c:pt idx="23">
                  <c:v>0.69784599999999997</c:v>
                </c:pt>
                <c:pt idx="24">
                  <c:v>0.68389999999999995</c:v>
                </c:pt>
                <c:pt idx="25">
                  <c:v>0.66941399999999995</c:v>
                </c:pt>
                <c:pt idx="26">
                  <c:v>0.65432400000000002</c:v>
                </c:pt>
                <c:pt idx="27">
                  <c:v>0.63855200000000001</c:v>
                </c:pt>
                <c:pt idx="28">
                  <c:v>0.62200699999999998</c:v>
                </c:pt>
                <c:pt idx="29">
                  <c:v>0.60457899999999998</c:v>
                </c:pt>
                <c:pt idx="30">
                  <c:v>0.58613800000000005</c:v>
                </c:pt>
                <c:pt idx="31">
                  <c:v>0.56652100000000005</c:v>
                </c:pt>
                <c:pt idx="32">
                  <c:v>0.54552500000000004</c:v>
                </c:pt>
                <c:pt idx="33">
                  <c:v>0.52289300000000005</c:v>
                </c:pt>
                <c:pt idx="34">
                  <c:v>0.49829000000000001</c:v>
                </c:pt>
                <c:pt idx="35">
                  <c:v>0.47126800000000002</c:v>
                </c:pt>
                <c:pt idx="36">
                  <c:v>0.441214</c:v>
                </c:pt>
                <c:pt idx="37">
                  <c:v>0.40724199999999999</c:v>
                </c:pt>
                <c:pt idx="38">
                  <c:v>0.36797600000000003</c:v>
                </c:pt>
                <c:pt idx="39">
                  <c:v>0.320936</c:v>
                </c:pt>
                <c:pt idx="40">
                  <c:v>0.259689</c:v>
                </c:pt>
              </c:numCache>
            </c:numRef>
          </c:xVal>
          <c:yVal>
            <c:numRef>
              <c:f>Sheet1!$G$2:$G$42</c:f>
              <c:numCache>
                <c:formatCode>General</c:formatCode>
                <c:ptCount val="41"/>
                <c:pt idx="0">
                  <c:v>605</c:v>
                </c:pt>
                <c:pt idx="1">
                  <c:v>610</c:v>
                </c:pt>
                <c:pt idx="2">
                  <c:v>615</c:v>
                </c:pt>
                <c:pt idx="3">
                  <c:v>620</c:v>
                </c:pt>
                <c:pt idx="4">
                  <c:v>625</c:v>
                </c:pt>
                <c:pt idx="5">
                  <c:v>630</c:v>
                </c:pt>
                <c:pt idx="6">
                  <c:v>635</c:v>
                </c:pt>
                <c:pt idx="7">
                  <c:v>640</c:v>
                </c:pt>
                <c:pt idx="8">
                  <c:v>645</c:v>
                </c:pt>
                <c:pt idx="9">
                  <c:v>650</c:v>
                </c:pt>
                <c:pt idx="10">
                  <c:v>660</c:v>
                </c:pt>
                <c:pt idx="11">
                  <c:v>670</c:v>
                </c:pt>
                <c:pt idx="12">
                  <c:v>675</c:v>
                </c:pt>
                <c:pt idx="13">
                  <c:v>680</c:v>
                </c:pt>
                <c:pt idx="14">
                  <c:v>685</c:v>
                </c:pt>
                <c:pt idx="15">
                  <c:v>690</c:v>
                </c:pt>
                <c:pt idx="16">
                  <c:v>695</c:v>
                </c:pt>
                <c:pt idx="17">
                  <c:v>700</c:v>
                </c:pt>
                <c:pt idx="18">
                  <c:v>705</c:v>
                </c:pt>
                <c:pt idx="19">
                  <c:v>710</c:v>
                </c:pt>
                <c:pt idx="20">
                  <c:v>715</c:v>
                </c:pt>
                <c:pt idx="21">
                  <c:v>720</c:v>
                </c:pt>
                <c:pt idx="22">
                  <c:v>725</c:v>
                </c:pt>
                <c:pt idx="23">
                  <c:v>730</c:v>
                </c:pt>
                <c:pt idx="24">
                  <c:v>735</c:v>
                </c:pt>
                <c:pt idx="25">
                  <c:v>740</c:v>
                </c:pt>
                <c:pt idx="26">
                  <c:v>745</c:v>
                </c:pt>
                <c:pt idx="27">
                  <c:v>750</c:v>
                </c:pt>
                <c:pt idx="28">
                  <c:v>755</c:v>
                </c:pt>
                <c:pt idx="29">
                  <c:v>760</c:v>
                </c:pt>
                <c:pt idx="30">
                  <c:v>765</c:v>
                </c:pt>
                <c:pt idx="31">
                  <c:v>770</c:v>
                </c:pt>
                <c:pt idx="32">
                  <c:v>775</c:v>
                </c:pt>
                <c:pt idx="33">
                  <c:v>780</c:v>
                </c:pt>
                <c:pt idx="34">
                  <c:v>785</c:v>
                </c:pt>
                <c:pt idx="35">
                  <c:v>790</c:v>
                </c:pt>
                <c:pt idx="36">
                  <c:v>795</c:v>
                </c:pt>
                <c:pt idx="37">
                  <c:v>800</c:v>
                </c:pt>
                <c:pt idx="38">
                  <c:v>805</c:v>
                </c:pt>
                <c:pt idx="39">
                  <c:v>810</c:v>
                </c:pt>
                <c:pt idx="40">
                  <c:v>815</c:v>
                </c:pt>
              </c:numCache>
            </c:numRef>
          </c:yVal>
        </c:ser>
        <c:ser>
          <c:idx val="4"/>
          <c:order val="3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Sheet1!$F$2:$F$42</c:f>
              <c:numCache>
                <c:formatCode>General</c:formatCode>
                <c:ptCount val="41"/>
                <c:pt idx="0">
                  <c:v>0.97586200000000001</c:v>
                </c:pt>
                <c:pt idx="1">
                  <c:v>0.95208700000000002</c:v>
                </c:pt>
                <c:pt idx="2">
                  <c:v>0.92863200000000001</c:v>
                </c:pt>
                <c:pt idx="3">
                  <c:v>0.90547299999999997</c:v>
                </c:pt>
                <c:pt idx="4">
                  <c:v>0.882602</c:v>
                </c:pt>
                <c:pt idx="5">
                  <c:v>0.86002199999999995</c:v>
                </c:pt>
                <c:pt idx="6">
                  <c:v>0.83774099999999996</c:v>
                </c:pt>
                <c:pt idx="7">
                  <c:v>0.81577599999999995</c:v>
                </c:pt>
                <c:pt idx="8">
                  <c:v>0.79414399999999996</c:v>
                </c:pt>
                <c:pt idx="9">
                  <c:v>0.77286600000000005</c:v>
                </c:pt>
                <c:pt idx="10">
                  <c:v>0.73144600000000004</c:v>
                </c:pt>
                <c:pt idx="11">
                  <c:v>0.69165500000000002</c:v>
                </c:pt>
                <c:pt idx="12">
                  <c:v>0.67240200000000006</c:v>
                </c:pt>
                <c:pt idx="13">
                  <c:v>0.653586</c:v>
                </c:pt>
                <c:pt idx="14">
                  <c:v>0.63520900000000002</c:v>
                </c:pt>
                <c:pt idx="15">
                  <c:v>0.61726899999999996</c:v>
                </c:pt>
                <c:pt idx="16">
                  <c:v>0.59975999999999996</c:v>
                </c:pt>
                <c:pt idx="17">
                  <c:v>0.58267199999999997</c:v>
                </c:pt>
                <c:pt idx="18">
                  <c:v>0.56599100000000002</c:v>
                </c:pt>
                <c:pt idx="19">
                  <c:v>0.54970200000000002</c:v>
                </c:pt>
                <c:pt idx="20">
                  <c:v>0.53378499999999995</c:v>
                </c:pt>
                <c:pt idx="21">
                  <c:v>0.51821899999999999</c:v>
                </c:pt>
                <c:pt idx="22">
                  <c:v>0.50297999999999998</c:v>
                </c:pt>
                <c:pt idx="23">
                  <c:v>0.488041</c:v>
                </c:pt>
                <c:pt idx="24">
                  <c:v>0.47337600000000002</c:v>
                </c:pt>
                <c:pt idx="25">
                  <c:v>0.458953</c:v>
                </c:pt>
                <c:pt idx="26">
                  <c:v>0.44473800000000002</c:v>
                </c:pt>
                <c:pt idx="27">
                  <c:v>0.430697</c:v>
                </c:pt>
                <c:pt idx="28">
                  <c:v>0.41678700000000002</c:v>
                </c:pt>
                <c:pt idx="29">
                  <c:v>0.40296500000000002</c:v>
                </c:pt>
                <c:pt idx="30">
                  <c:v>0.38917800000000002</c:v>
                </c:pt>
                <c:pt idx="31">
                  <c:v>0.37536399999999998</c:v>
                </c:pt>
                <c:pt idx="32">
                  <c:v>0.36144900000000002</c:v>
                </c:pt>
                <c:pt idx="33">
                  <c:v>0.34733799999999998</c:v>
                </c:pt>
                <c:pt idx="34">
                  <c:v>0.33290599999999998</c:v>
                </c:pt>
                <c:pt idx="35">
                  <c:v>0.31798199999999999</c:v>
                </c:pt>
                <c:pt idx="36">
                  <c:v>0.30231400000000003</c:v>
                </c:pt>
                <c:pt idx="37">
                  <c:v>0.285501</c:v>
                </c:pt>
                <c:pt idx="38">
                  <c:v>0.26684099999999999</c:v>
                </c:pt>
                <c:pt idx="39">
                  <c:v>0.24487</c:v>
                </c:pt>
                <c:pt idx="40">
                  <c:v>0.21532999999999999</c:v>
                </c:pt>
              </c:numCache>
            </c:numRef>
          </c:xVal>
          <c:yVal>
            <c:numRef>
              <c:f>Sheet1!$G$2:$G$101</c:f>
              <c:numCache>
                <c:formatCode>General</c:formatCode>
                <c:ptCount val="100"/>
                <c:pt idx="0">
                  <c:v>605</c:v>
                </c:pt>
                <c:pt idx="1">
                  <c:v>610</c:v>
                </c:pt>
                <c:pt idx="2">
                  <c:v>615</c:v>
                </c:pt>
                <c:pt idx="3">
                  <c:v>620</c:v>
                </c:pt>
                <c:pt idx="4">
                  <c:v>625</c:v>
                </c:pt>
                <c:pt idx="5">
                  <c:v>630</c:v>
                </c:pt>
                <c:pt idx="6">
                  <c:v>635</c:v>
                </c:pt>
                <c:pt idx="7">
                  <c:v>640</c:v>
                </c:pt>
                <c:pt idx="8">
                  <c:v>645</c:v>
                </c:pt>
                <c:pt idx="9">
                  <c:v>650</c:v>
                </c:pt>
                <c:pt idx="10">
                  <c:v>660</c:v>
                </c:pt>
                <c:pt idx="11">
                  <c:v>670</c:v>
                </c:pt>
                <c:pt idx="12">
                  <c:v>675</c:v>
                </c:pt>
                <c:pt idx="13">
                  <c:v>680</c:v>
                </c:pt>
                <c:pt idx="14">
                  <c:v>685</c:v>
                </c:pt>
                <c:pt idx="15">
                  <c:v>690</c:v>
                </c:pt>
                <c:pt idx="16">
                  <c:v>695</c:v>
                </c:pt>
                <c:pt idx="17">
                  <c:v>700</c:v>
                </c:pt>
                <c:pt idx="18">
                  <c:v>705</c:v>
                </c:pt>
                <c:pt idx="19">
                  <c:v>710</c:v>
                </c:pt>
                <c:pt idx="20">
                  <c:v>715</c:v>
                </c:pt>
                <c:pt idx="21">
                  <c:v>720</c:v>
                </c:pt>
                <c:pt idx="22">
                  <c:v>725</c:v>
                </c:pt>
                <c:pt idx="23">
                  <c:v>730</c:v>
                </c:pt>
                <c:pt idx="24">
                  <c:v>735</c:v>
                </c:pt>
                <c:pt idx="25">
                  <c:v>740</c:v>
                </c:pt>
                <c:pt idx="26">
                  <c:v>745</c:v>
                </c:pt>
                <c:pt idx="27">
                  <c:v>750</c:v>
                </c:pt>
                <c:pt idx="28">
                  <c:v>755</c:v>
                </c:pt>
                <c:pt idx="29">
                  <c:v>760</c:v>
                </c:pt>
                <c:pt idx="30">
                  <c:v>765</c:v>
                </c:pt>
                <c:pt idx="31">
                  <c:v>770</c:v>
                </c:pt>
                <c:pt idx="32">
                  <c:v>775</c:v>
                </c:pt>
                <c:pt idx="33">
                  <c:v>780</c:v>
                </c:pt>
                <c:pt idx="34">
                  <c:v>785</c:v>
                </c:pt>
                <c:pt idx="35">
                  <c:v>790</c:v>
                </c:pt>
                <c:pt idx="36">
                  <c:v>795</c:v>
                </c:pt>
                <c:pt idx="37">
                  <c:v>800</c:v>
                </c:pt>
                <c:pt idx="38">
                  <c:v>805</c:v>
                </c:pt>
                <c:pt idx="39">
                  <c:v>810</c:v>
                </c:pt>
                <c:pt idx="40">
                  <c:v>815</c:v>
                </c:pt>
              </c:numCache>
            </c:numRef>
          </c:yVal>
        </c:ser>
        <c:ser>
          <c:idx val="5"/>
          <c:order val="4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Sheet1!$I$2:$I$111</c:f>
              <c:numCache>
                <c:formatCode>General</c:formatCode>
                <c:ptCount val="110"/>
                <c:pt idx="0">
                  <c:v>1.9799999999999999E-4</c:v>
                </c:pt>
                <c:pt idx="1">
                  <c:v>8.3600000000000005E-4</c:v>
                </c:pt>
                <c:pt idx="2">
                  <c:v>1.0579999999999999E-3</c:v>
                </c:pt>
                <c:pt idx="3">
                  <c:v>1.4660000000000001E-3</c:v>
                </c:pt>
                <c:pt idx="4">
                  <c:v>1.7949999999999999E-3</c:v>
                </c:pt>
                <c:pt idx="5">
                  <c:v>2.3800000000000002E-3</c:v>
                </c:pt>
                <c:pt idx="6">
                  <c:v>2.8370000000000001E-3</c:v>
                </c:pt>
                <c:pt idx="7">
                  <c:v>3.3509999999999998E-3</c:v>
                </c:pt>
                <c:pt idx="8">
                  <c:v>3.6310000000000001E-3</c:v>
                </c:pt>
                <c:pt idx="9">
                  <c:v>3.9259999999999998E-3</c:v>
                </c:pt>
                <c:pt idx="10">
                  <c:v>4.2360000000000002E-3</c:v>
                </c:pt>
                <c:pt idx="11">
                  <c:v>4.5630000000000002E-3</c:v>
                </c:pt>
                <c:pt idx="12">
                  <c:v>4.9059999999999998E-3</c:v>
                </c:pt>
                <c:pt idx="13">
                  <c:v>5.2649999999999997E-3</c:v>
                </c:pt>
                <c:pt idx="14">
                  <c:v>5.6410000000000002E-3</c:v>
                </c:pt>
                <c:pt idx="15">
                  <c:v>6.0350000000000004E-3</c:v>
                </c:pt>
                <c:pt idx="16">
                  <c:v>6.4460000000000003E-3</c:v>
                </c:pt>
                <c:pt idx="17">
                  <c:v>6.8739999999999999E-3</c:v>
                </c:pt>
                <c:pt idx="18">
                  <c:v>7.3200000000000001E-3</c:v>
                </c:pt>
                <c:pt idx="19">
                  <c:v>7.7840000000000001E-3</c:v>
                </c:pt>
                <c:pt idx="20">
                  <c:v>8.2660000000000008E-3</c:v>
                </c:pt>
                <c:pt idx="21">
                  <c:v>8.7670000000000005E-3</c:v>
                </c:pt>
                <c:pt idx="22">
                  <c:v>9.2849999999999999E-3</c:v>
                </c:pt>
                <c:pt idx="23">
                  <c:v>9.8230000000000001E-3</c:v>
                </c:pt>
                <c:pt idx="24">
                  <c:v>1.0378999999999999E-2</c:v>
                </c:pt>
                <c:pt idx="25">
                  <c:v>1.0952999999999999E-2</c:v>
                </c:pt>
                <c:pt idx="26">
                  <c:v>1.1547E-2</c:v>
                </c:pt>
                <c:pt idx="27">
                  <c:v>1.2159E-2</c:v>
                </c:pt>
                <c:pt idx="28">
                  <c:v>1.2789999999999999E-2</c:v>
                </c:pt>
                <c:pt idx="29">
                  <c:v>1.3440000000000001E-2</c:v>
                </c:pt>
                <c:pt idx="30">
                  <c:v>1.4109E-2</c:v>
                </c:pt>
                <c:pt idx="31">
                  <c:v>1.4796999999999999E-2</c:v>
                </c:pt>
                <c:pt idx="32">
                  <c:v>1.5502999999999999E-2</c:v>
                </c:pt>
                <c:pt idx="33">
                  <c:v>1.6227999999999999E-2</c:v>
                </c:pt>
                <c:pt idx="34">
                  <c:v>1.6972000000000001E-2</c:v>
                </c:pt>
                <c:pt idx="35">
                  <c:v>1.7734E-2</c:v>
                </c:pt>
                <c:pt idx="36">
                  <c:v>1.8515E-2</c:v>
                </c:pt>
                <c:pt idx="37">
                  <c:v>1.9314000000000001E-2</c:v>
                </c:pt>
                <c:pt idx="38">
                  <c:v>2.0132000000000001E-2</c:v>
                </c:pt>
                <c:pt idx="39">
                  <c:v>2.0968000000000001E-2</c:v>
                </c:pt>
                <c:pt idx="40">
                  <c:v>2.1821E-2</c:v>
                </c:pt>
                <c:pt idx="41">
                  <c:v>2.2692E-2</c:v>
                </c:pt>
                <c:pt idx="42">
                  <c:v>2.3581000000000001E-2</c:v>
                </c:pt>
                <c:pt idx="43">
                  <c:v>2.4486999999999998E-2</c:v>
                </c:pt>
                <c:pt idx="44">
                  <c:v>2.5411E-2</c:v>
                </c:pt>
                <c:pt idx="45">
                  <c:v>2.6350999999999999E-2</c:v>
                </c:pt>
                <c:pt idx="46">
                  <c:v>2.7307999999999999E-2</c:v>
                </c:pt>
                <c:pt idx="47">
                  <c:v>2.8282000000000002E-2</c:v>
                </c:pt>
                <c:pt idx="48">
                  <c:v>2.9271999999999999E-2</c:v>
                </c:pt>
                <c:pt idx="49">
                  <c:v>3.0276999999999998E-2</c:v>
                </c:pt>
                <c:pt idx="50">
                  <c:v>3.1299E-2</c:v>
                </c:pt>
                <c:pt idx="51">
                  <c:v>3.2335000000000003E-2</c:v>
                </c:pt>
                <c:pt idx="52">
                  <c:v>3.3387E-2</c:v>
                </c:pt>
                <c:pt idx="53">
                  <c:v>3.5534000000000003E-2</c:v>
                </c:pt>
                <c:pt idx="54">
                  <c:v>3.6630000000000003E-2</c:v>
                </c:pt>
                <c:pt idx="55">
                  <c:v>3.7738000000000001E-2</c:v>
                </c:pt>
                <c:pt idx="56">
                  <c:v>3.8861E-2</c:v>
                </c:pt>
                <c:pt idx="57">
                  <c:v>3.9995999999999997E-2</c:v>
                </c:pt>
                <c:pt idx="58">
                  <c:v>4.1144E-2</c:v>
                </c:pt>
                <c:pt idx="59">
                  <c:v>4.2305000000000002E-2</c:v>
                </c:pt>
                <c:pt idx="60">
                  <c:v>4.3477000000000002E-2</c:v>
                </c:pt>
                <c:pt idx="61">
                  <c:v>4.4662E-2</c:v>
                </c:pt>
                <c:pt idx="62">
                  <c:v>4.5857000000000002E-2</c:v>
                </c:pt>
                <c:pt idx="63">
                  <c:v>4.7064000000000002E-2</c:v>
                </c:pt>
                <c:pt idx="64">
                  <c:v>4.8280999999999998E-2</c:v>
                </c:pt>
                <c:pt idx="65">
                  <c:v>4.9508000000000003E-2</c:v>
                </c:pt>
                <c:pt idx="66">
                  <c:v>5.0743999999999997E-2</c:v>
                </c:pt>
                <c:pt idx="67">
                  <c:v>5.1991000000000002E-2</c:v>
                </c:pt>
                <c:pt idx="68">
                  <c:v>5.3246000000000002E-2</c:v>
                </c:pt>
                <c:pt idx="69">
                  <c:v>5.4509000000000002E-2</c:v>
                </c:pt>
                <c:pt idx="70">
                  <c:v>5.5780999999999997E-2</c:v>
                </c:pt>
                <c:pt idx="71">
                  <c:v>5.7061000000000001E-2</c:v>
                </c:pt>
                <c:pt idx="72">
                  <c:v>5.8347999999999997E-2</c:v>
                </c:pt>
                <c:pt idx="73">
                  <c:v>5.9641E-2</c:v>
                </c:pt>
                <c:pt idx="74">
                  <c:v>6.0942000000000003E-2</c:v>
                </c:pt>
                <c:pt idx="75">
                  <c:v>6.2247999999999998E-2</c:v>
                </c:pt>
                <c:pt idx="76">
                  <c:v>6.3560000000000005E-2</c:v>
                </c:pt>
                <c:pt idx="77">
                  <c:v>6.4878000000000005E-2</c:v>
                </c:pt>
                <c:pt idx="78">
                  <c:v>6.6199999999999995E-2</c:v>
                </c:pt>
                <c:pt idx="79">
                  <c:v>6.7527000000000004E-2</c:v>
                </c:pt>
                <c:pt idx="80">
                  <c:v>6.8858000000000003E-2</c:v>
                </c:pt>
                <c:pt idx="81">
                  <c:v>7.0193000000000005E-2</c:v>
                </c:pt>
                <c:pt idx="82">
                  <c:v>7.1530999999999997E-2</c:v>
                </c:pt>
                <c:pt idx="83">
                  <c:v>7.2872000000000006E-2</c:v>
                </c:pt>
                <c:pt idx="84">
                  <c:v>7.4216000000000004E-2</c:v>
                </c:pt>
                <c:pt idx="85">
                  <c:v>7.5561000000000003E-2</c:v>
                </c:pt>
                <c:pt idx="86">
                  <c:v>7.6909000000000005E-2</c:v>
                </c:pt>
                <c:pt idx="87">
                  <c:v>7.8257999999999994E-2</c:v>
                </c:pt>
                <c:pt idx="88">
                  <c:v>7.9607999999999998E-2</c:v>
                </c:pt>
                <c:pt idx="89">
                  <c:v>8.0959000000000003E-2</c:v>
                </c:pt>
                <c:pt idx="90">
                  <c:v>8.2309999999999994E-2</c:v>
                </c:pt>
                <c:pt idx="91">
                  <c:v>8.3660999999999999E-2</c:v>
                </c:pt>
                <c:pt idx="92">
                  <c:v>8.5012000000000004E-2</c:v>
                </c:pt>
                <c:pt idx="93">
                  <c:v>8.6361999999999994E-2</c:v>
                </c:pt>
                <c:pt idx="94">
                  <c:v>8.7710999999999997E-2</c:v>
                </c:pt>
                <c:pt idx="95">
                  <c:v>8.9058999999999999E-2</c:v>
                </c:pt>
                <c:pt idx="96">
                  <c:v>9.0404999999999999E-2</c:v>
                </c:pt>
                <c:pt idx="97">
                  <c:v>9.1749999999999998E-2</c:v>
                </c:pt>
                <c:pt idx="98">
                  <c:v>9.3091999999999994E-2</c:v>
                </c:pt>
                <c:pt idx="99">
                  <c:v>9.4431000000000001E-2</c:v>
                </c:pt>
                <c:pt idx="100">
                  <c:v>9.5768000000000006E-2</c:v>
                </c:pt>
                <c:pt idx="101">
                  <c:v>9.7101000000000007E-2</c:v>
                </c:pt>
                <c:pt idx="102">
                  <c:v>9.8431000000000005E-2</c:v>
                </c:pt>
                <c:pt idx="103">
                  <c:v>9.9757999999999999E-2</c:v>
                </c:pt>
                <c:pt idx="104">
                  <c:v>0.101081</c:v>
                </c:pt>
                <c:pt idx="105">
                  <c:v>0.102399</c:v>
                </c:pt>
                <c:pt idx="106">
                  <c:v>0.103714</c:v>
                </c:pt>
                <c:pt idx="107">
                  <c:v>0.10502300000000001</c:v>
                </c:pt>
                <c:pt idx="108">
                  <c:v>0.10632800000000001</c:v>
                </c:pt>
                <c:pt idx="109">
                  <c:v>0.107628</c:v>
                </c:pt>
              </c:numCache>
            </c:numRef>
          </c:xVal>
          <c:yVal>
            <c:numRef>
              <c:f>Sheet1!$K$2:$K$111</c:f>
              <c:numCache>
                <c:formatCode>General</c:formatCode>
                <c:ptCount val="110"/>
                <c:pt idx="0">
                  <c:v>265</c:v>
                </c:pt>
                <c:pt idx="1">
                  <c:v>315</c:v>
                </c:pt>
                <c:pt idx="2">
                  <c:v>325</c:v>
                </c:pt>
                <c:pt idx="3">
                  <c:v>340</c:v>
                </c:pt>
                <c:pt idx="4">
                  <c:v>350</c:v>
                </c:pt>
                <c:pt idx="5">
                  <c:v>365</c:v>
                </c:pt>
                <c:pt idx="6">
                  <c:v>375</c:v>
                </c:pt>
                <c:pt idx="7">
                  <c:v>385</c:v>
                </c:pt>
                <c:pt idx="8">
                  <c:v>390</c:v>
                </c:pt>
                <c:pt idx="9">
                  <c:v>395</c:v>
                </c:pt>
                <c:pt idx="10">
                  <c:v>400</c:v>
                </c:pt>
                <c:pt idx="11">
                  <c:v>405</c:v>
                </c:pt>
                <c:pt idx="12">
                  <c:v>410</c:v>
                </c:pt>
                <c:pt idx="13">
                  <c:v>415</c:v>
                </c:pt>
                <c:pt idx="14">
                  <c:v>420</c:v>
                </c:pt>
                <c:pt idx="15">
                  <c:v>425</c:v>
                </c:pt>
                <c:pt idx="16">
                  <c:v>430</c:v>
                </c:pt>
                <c:pt idx="17">
                  <c:v>435</c:v>
                </c:pt>
                <c:pt idx="18">
                  <c:v>440</c:v>
                </c:pt>
                <c:pt idx="19">
                  <c:v>445</c:v>
                </c:pt>
                <c:pt idx="20">
                  <c:v>450</c:v>
                </c:pt>
                <c:pt idx="21">
                  <c:v>455</c:v>
                </c:pt>
                <c:pt idx="22">
                  <c:v>460</c:v>
                </c:pt>
                <c:pt idx="23">
                  <c:v>465</c:v>
                </c:pt>
                <c:pt idx="24">
                  <c:v>470</c:v>
                </c:pt>
                <c:pt idx="25">
                  <c:v>475</c:v>
                </c:pt>
                <c:pt idx="26">
                  <c:v>480</c:v>
                </c:pt>
                <c:pt idx="27">
                  <c:v>485</c:v>
                </c:pt>
                <c:pt idx="28">
                  <c:v>490</c:v>
                </c:pt>
                <c:pt idx="29">
                  <c:v>495</c:v>
                </c:pt>
                <c:pt idx="30">
                  <c:v>500</c:v>
                </c:pt>
                <c:pt idx="31">
                  <c:v>505</c:v>
                </c:pt>
                <c:pt idx="32">
                  <c:v>510</c:v>
                </c:pt>
                <c:pt idx="33">
                  <c:v>515</c:v>
                </c:pt>
                <c:pt idx="34">
                  <c:v>520</c:v>
                </c:pt>
                <c:pt idx="35">
                  <c:v>525</c:v>
                </c:pt>
                <c:pt idx="36">
                  <c:v>530</c:v>
                </c:pt>
                <c:pt idx="37">
                  <c:v>535</c:v>
                </c:pt>
                <c:pt idx="38">
                  <c:v>540</c:v>
                </c:pt>
                <c:pt idx="39">
                  <c:v>545</c:v>
                </c:pt>
                <c:pt idx="40">
                  <c:v>550</c:v>
                </c:pt>
                <c:pt idx="41">
                  <c:v>555</c:v>
                </c:pt>
                <c:pt idx="42">
                  <c:v>560</c:v>
                </c:pt>
                <c:pt idx="43">
                  <c:v>565</c:v>
                </c:pt>
                <c:pt idx="44">
                  <c:v>570</c:v>
                </c:pt>
                <c:pt idx="45">
                  <c:v>575</c:v>
                </c:pt>
                <c:pt idx="46">
                  <c:v>580</c:v>
                </c:pt>
                <c:pt idx="47">
                  <c:v>585</c:v>
                </c:pt>
                <c:pt idx="48">
                  <c:v>590</c:v>
                </c:pt>
                <c:pt idx="49">
                  <c:v>595</c:v>
                </c:pt>
                <c:pt idx="50">
                  <c:v>600</c:v>
                </c:pt>
                <c:pt idx="51">
                  <c:v>605</c:v>
                </c:pt>
                <c:pt idx="52">
                  <c:v>610</c:v>
                </c:pt>
                <c:pt idx="53">
                  <c:v>620</c:v>
                </c:pt>
                <c:pt idx="54">
                  <c:v>625</c:v>
                </c:pt>
                <c:pt idx="55">
                  <c:v>630</c:v>
                </c:pt>
                <c:pt idx="56">
                  <c:v>635</c:v>
                </c:pt>
                <c:pt idx="57">
                  <c:v>640</c:v>
                </c:pt>
                <c:pt idx="58">
                  <c:v>645</c:v>
                </c:pt>
                <c:pt idx="59">
                  <c:v>650</c:v>
                </c:pt>
                <c:pt idx="60">
                  <c:v>655</c:v>
                </c:pt>
                <c:pt idx="61">
                  <c:v>660</c:v>
                </c:pt>
                <c:pt idx="62">
                  <c:v>665</c:v>
                </c:pt>
                <c:pt idx="63">
                  <c:v>670</c:v>
                </c:pt>
                <c:pt idx="64">
                  <c:v>675</c:v>
                </c:pt>
                <c:pt idx="65">
                  <c:v>680</c:v>
                </c:pt>
                <c:pt idx="66">
                  <c:v>685</c:v>
                </c:pt>
                <c:pt idx="67">
                  <c:v>690</c:v>
                </c:pt>
                <c:pt idx="68">
                  <c:v>695</c:v>
                </c:pt>
                <c:pt idx="69">
                  <c:v>700</c:v>
                </c:pt>
                <c:pt idx="70">
                  <c:v>705</c:v>
                </c:pt>
                <c:pt idx="71">
                  <c:v>710</c:v>
                </c:pt>
                <c:pt idx="72">
                  <c:v>715</c:v>
                </c:pt>
                <c:pt idx="73">
                  <c:v>720</c:v>
                </c:pt>
                <c:pt idx="74">
                  <c:v>725</c:v>
                </c:pt>
                <c:pt idx="75">
                  <c:v>730</c:v>
                </c:pt>
                <c:pt idx="76">
                  <c:v>735</c:v>
                </c:pt>
                <c:pt idx="77">
                  <c:v>740</c:v>
                </c:pt>
                <c:pt idx="78">
                  <c:v>745</c:v>
                </c:pt>
                <c:pt idx="79">
                  <c:v>750</c:v>
                </c:pt>
                <c:pt idx="80">
                  <c:v>755</c:v>
                </c:pt>
                <c:pt idx="81">
                  <c:v>760</c:v>
                </c:pt>
                <c:pt idx="82">
                  <c:v>765</c:v>
                </c:pt>
                <c:pt idx="83">
                  <c:v>770</c:v>
                </c:pt>
                <c:pt idx="84">
                  <c:v>775</c:v>
                </c:pt>
                <c:pt idx="85">
                  <c:v>780</c:v>
                </c:pt>
                <c:pt idx="86">
                  <c:v>785</c:v>
                </c:pt>
                <c:pt idx="87">
                  <c:v>790</c:v>
                </c:pt>
                <c:pt idx="88">
                  <c:v>795</c:v>
                </c:pt>
                <c:pt idx="89">
                  <c:v>800</c:v>
                </c:pt>
                <c:pt idx="90">
                  <c:v>805</c:v>
                </c:pt>
                <c:pt idx="91">
                  <c:v>810</c:v>
                </c:pt>
                <c:pt idx="92">
                  <c:v>815</c:v>
                </c:pt>
                <c:pt idx="93">
                  <c:v>820</c:v>
                </c:pt>
                <c:pt idx="94">
                  <c:v>825</c:v>
                </c:pt>
                <c:pt idx="95">
                  <c:v>830</c:v>
                </c:pt>
                <c:pt idx="96">
                  <c:v>835</c:v>
                </c:pt>
                <c:pt idx="97">
                  <c:v>840</c:v>
                </c:pt>
                <c:pt idx="98">
                  <c:v>845</c:v>
                </c:pt>
                <c:pt idx="99">
                  <c:v>850</c:v>
                </c:pt>
                <c:pt idx="100">
                  <c:v>855</c:v>
                </c:pt>
                <c:pt idx="101">
                  <c:v>860</c:v>
                </c:pt>
                <c:pt idx="102">
                  <c:v>865</c:v>
                </c:pt>
                <c:pt idx="103">
                  <c:v>870</c:v>
                </c:pt>
                <c:pt idx="104">
                  <c:v>875</c:v>
                </c:pt>
                <c:pt idx="105">
                  <c:v>880</c:v>
                </c:pt>
                <c:pt idx="106">
                  <c:v>885</c:v>
                </c:pt>
                <c:pt idx="107">
                  <c:v>890</c:v>
                </c:pt>
                <c:pt idx="108">
                  <c:v>895</c:v>
                </c:pt>
                <c:pt idx="109">
                  <c:v>900</c:v>
                </c:pt>
              </c:numCache>
            </c:numRef>
          </c:yVal>
        </c:ser>
        <c:ser>
          <c:idx val="6"/>
          <c:order val="5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Sheet1!$J$2:$J$111</c:f>
              <c:numCache>
                <c:formatCode>General</c:formatCode>
                <c:ptCount val="110"/>
                <c:pt idx="0">
                  <c:v>0.98843099999999995</c:v>
                </c:pt>
                <c:pt idx="1">
                  <c:v>0.97302100000000002</c:v>
                </c:pt>
                <c:pt idx="2">
                  <c:v>0.96891899999999997</c:v>
                </c:pt>
                <c:pt idx="3">
                  <c:v>0.96209</c:v>
                </c:pt>
                <c:pt idx="4">
                  <c:v>0.95707600000000004</c:v>
                </c:pt>
                <c:pt idx="5">
                  <c:v>0.94885600000000003</c:v>
                </c:pt>
                <c:pt idx="6">
                  <c:v>0.94290700000000005</c:v>
                </c:pt>
                <c:pt idx="7">
                  <c:v>0.93658200000000003</c:v>
                </c:pt>
                <c:pt idx="8">
                  <c:v>0.93328</c:v>
                </c:pt>
                <c:pt idx="9">
                  <c:v>0.92988499999999996</c:v>
                </c:pt>
                <c:pt idx="10">
                  <c:v>0.92639700000000003</c:v>
                </c:pt>
                <c:pt idx="11">
                  <c:v>0.92281899999999994</c:v>
                </c:pt>
                <c:pt idx="12">
                  <c:v>0.91915000000000002</c:v>
                </c:pt>
                <c:pt idx="13">
                  <c:v>0.91539199999999998</c:v>
                </c:pt>
                <c:pt idx="14">
                  <c:v>0.911547</c:v>
                </c:pt>
                <c:pt idx="15">
                  <c:v>0.90761400000000003</c:v>
                </c:pt>
                <c:pt idx="16">
                  <c:v>0.90359699999999998</c:v>
                </c:pt>
                <c:pt idx="17">
                  <c:v>0.89949599999999996</c:v>
                </c:pt>
                <c:pt idx="18">
                  <c:v>0.89531499999999997</c:v>
                </c:pt>
                <c:pt idx="19">
                  <c:v>0.89105400000000001</c:v>
                </c:pt>
                <c:pt idx="20">
                  <c:v>0.88671599999999995</c:v>
                </c:pt>
                <c:pt idx="21">
                  <c:v>0.88230399999999998</c:v>
                </c:pt>
                <c:pt idx="22">
                  <c:v>0.87781900000000002</c:v>
                </c:pt>
                <c:pt idx="23">
                  <c:v>0.87326599999999999</c:v>
                </c:pt>
                <c:pt idx="24">
                  <c:v>0.86864699999999995</c:v>
                </c:pt>
                <c:pt idx="25">
                  <c:v>0.86396399999999995</c:v>
                </c:pt>
                <c:pt idx="26">
                  <c:v>0.85922200000000004</c:v>
                </c:pt>
                <c:pt idx="27">
                  <c:v>0.85442300000000004</c:v>
                </c:pt>
                <c:pt idx="28">
                  <c:v>0.84957199999999999</c:v>
                </c:pt>
                <c:pt idx="29">
                  <c:v>0.84467099999999995</c:v>
                </c:pt>
                <c:pt idx="30">
                  <c:v>0.83972500000000005</c:v>
                </c:pt>
                <c:pt idx="31">
                  <c:v>0.83473699999999995</c:v>
                </c:pt>
                <c:pt idx="32">
                  <c:v>0.82971200000000001</c:v>
                </c:pt>
                <c:pt idx="33">
                  <c:v>0.82465299999999997</c:v>
                </c:pt>
                <c:pt idx="34">
                  <c:v>0.81956499999999999</c:v>
                </c:pt>
                <c:pt idx="35">
                  <c:v>0.81445100000000004</c:v>
                </c:pt>
                <c:pt idx="36">
                  <c:v>0.80931699999999995</c:v>
                </c:pt>
                <c:pt idx="37">
                  <c:v>0.80416500000000002</c:v>
                </c:pt>
                <c:pt idx="38">
                  <c:v>0.79900099999999996</c:v>
                </c:pt>
                <c:pt idx="39">
                  <c:v>0.79382900000000001</c:v>
                </c:pt>
                <c:pt idx="40">
                  <c:v>0.78865200000000002</c:v>
                </c:pt>
                <c:pt idx="41">
                  <c:v>0.78347500000000003</c:v>
                </c:pt>
                <c:pt idx="42">
                  <c:v>0.77830100000000002</c:v>
                </c:pt>
                <c:pt idx="43">
                  <c:v>0.77313600000000005</c:v>
                </c:pt>
                <c:pt idx="44">
                  <c:v>0.76798200000000005</c:v>
                </c:pt>
                <c:pt idx="45">
                  <c:v>0.76284300000000005</c:v>
                </c:pt>
                <c:pt idx="46">
                  <c:v>0.75772399999999995</c:v>
                </c:pt>
                <c:pt idx="47">
                  <c:v>0.75262700000000005</c:v>
                </c:pt>
                <c:pt idx="48">
                  <c:v>0.74755499999999997</c:v>
                </c:pt>
                <c:pt idx="49">
                  <c:v>0.74251299999999998</c:v>
                </c:pt>
                <c:pt idx="50">
                  <c:v>0.73750300000000002</c:v>
                </c:pt>
                <c:pt idx="51">
                  <c:v>0.73252799999999996</c:v>
                </c:pt>
                <c:pt idx="52">
                  <c:v>0.72758999999999996</c:v>
                </c:pt>
                <c:pt idx="53">
                  <c:v>0.71783799999999998</c:v>
                </c:pt>
                <c:pt idx="54">
                  <c:v>0.713028</c:v>
                </c:pt>
                <c:pt idx="55">
                  <c:v>0.70826500000000003</c:v>
                </c:pt>
                <c:pt idx="56">
                  <c:v>0.70355100000000004</c:v>
                </c:pt>
                <c:pt idx="57">
                  <c:v>0.69888700000000004</c:v>
                </c:pt>
                <c:pt idx="58">
                  <c:v>0.69427499999999998</c:v>
                </c:pt>
                <c:pt idx="59">
                  <c:v>0.68971700000000002</c:v>
                </c:pt>
                <c:pt idx="60">
                  <c:v>0.68521299999999996</c:v>
                </c:pt>
                <c:pt idx="61">
                  <c:v>0.68076499999999995</c:v>
                </c:pt>
                <c:pt idx="62">
                  <c:v>0.676373</c:v>
                </c:pt>
                <c:pt idx="63">
                  <c:v>0.67203900000000005</c:v>
                </c:pt>
                <c:pt idx="64">
                  <c:v>0.667763</c:v>
                </c:pt>
                <c:pt idx="65">
                  <c:v>0.66354500000000005</c:v>
                </c:pt>
                <c:pt idx="66">
                  <c:v>0.65938600000000003</c:v>
                </c:pt>
                <c:pt idx="67">
                  <c:v>0.65528699999999995</c:v>
                </c:pt>
                <c:pt idx="68">
                  <c:v>0.65124700000000002</c:v>
                </c:pt>
                <c:pt idx="69">
                  <c:v>0.64726700000000004</c:v>
                </c:pt>
                <c:pt idx="70">
                  <c:v>0.643347</c:v>
                </c:pt>
                <c:pt idx="71">
                  <c:v>0.639486</c:v>
                </c:pt>
                <c:pt idx="72">
                  <c:v>0.63568400000000003</c:v>
                </c:pt>
                <c:pt idx="73">
                  <c:v>0.63194099999999997</c:v>
                </c:pt>
                <c:pt idx="74">
                  <c:v>0.62825799999999998</c:v>
                </c:pt>
                <c:pt idx="75">
                  <c:v>0.62463299999999999</c:v>
                </c:pt>
                <c:pt idx="76">
                  <c:v>0.62106600000000001</c:v>
                </c:pt>
                <c:pt idx="77">
                  <c:v>0.61755599999999999</c:v>
                </c:pt>
                <c:pt idx="78">
                  <c:v>0.61410399999999998</c:v>
                </c:pt>
                <c:pt idx="79">
                  <c:v>0.61070899999999995</c:v>
                </c:pt>
                <c:pt idx="80">
                  <c:v>0.60736900000000005</c:v>
                </c:pt>
                <c:pt idx="81">
                  <c:v>0.60408499999999998</c:v>
                </c:pt>
                <c:pt idx="82">
                  <c:v>0.60085500000000003</c:v>
                </c:pt>
                <c:pt idx="83">
                  <c:v>0.59767999999999999</c:v>
                </c:pt>
                <c:pt idx="84">
                  <c:v>0.594557</c:v>
                </c:pt>
                <c:pt idx="85">
                  <c:v>0.59148800000000001</c:v>
                </c:pt>
                <c:pt idx="86">
                  <c:v>0.58847000000000005</c:v>
                </c:pt>
                <c:pt idx="87">
                  <c:v>0.58550400000000002</c:v>
                </c:pt>
                <c:pt idx="88">
                  <c:v>0.58258799999999999</c:v>
                </c:pt>
                <c:pt idx="89">
                  <c:v>0.57972100000000004</c:v>
                </c:pt>
                <c:pt idx="90">
                  <c:v>0.57690300000000005</c:v>
                </c:pt>
                <c:pt idx="91">
                  <c:v>0.57413400000000003</c:v>
                </c:pt>
                <c:pt idx="92">
                  <c:v>0.571411</c:v>
                </c:pt>
                <c:pt idx="93">
                  <c:v>0.56873600000000002</c:v>
                </c:pt>
                <c:pt idx="94">
                  <c:v>0.566106</c:v>
                </c:pt>
                <c:pt idx="95">
                  <c:v>0.56352000000000002</c:v>
                </c:pt>
                <c:pt idx="96">
                  <c:v>0.56097900000000001</c:v>
                </c:pt>
                <c:pt idx="97">
                  <c:v>0.55848200000000003</c:v>
                </c:pt>
                <c:pt idx="98">
                  <c:v>0.55602700000000005</c:v>
                </c:pt>
                <c:pt idx="99">
                  <c:v>0.55361400000000005</c:v>
                </c:pt>
                <c:pt idx="100">
                  <c:v>0.55124099999999998</c:v>
                </c:pt>
                <c:pt idx="101">
                  <c:v>0.54891000000000001</c:v>
                </c:pt>
                <c:pt idx="102">
                  <c:v>0.54661800000000005</c:v>
                </c:pt>
                <c:pt idx="103">
                  <c:v>0.54436399999999996</c:v>
                </c:pt>
                <c:pt idx="104">
                  <c:v>0.54214899999999999</c:v>
                </c:pt>
                <c:pt idx="105">
                  <c:v>0.53997099999999998</c:v>
                </c:pt>
                <c:pt idx="106">
                  <c:v>0.53783000000000003</c:v>
                </c:pt>
                <c:pt idx="107">
                  <c:v>0.53572500000000001</c:v>
                </c:pt>
                <c:pt idx="108">
                  <c:v>0.53365600000000002</c:v>
                </c:pt>
                <c:pt idx="109">
                  <c:v>0.53162100000000001</c:v>
                </c:pt>
              </c:numCache>
            </c:numRef>
          </c:xVal>
          <c:yVal>
            <c:numRef>
              <c:f>Sheet1!$K$2:$K$111</c:f>
              <c:numCache>
                <c:formatCode>General</c:formatCode>
                <c:ptCount val="110"/>
                <c:pt idx="0">
                  <c:v>265</c:v>
                </c:pt>
                <c:pt idx="1">
                  <c:v>315</c:v>
                </c:pt>
                <c:pt idx="2">
                  <c:v>325</c:v>
                </c:pt>
                <c:pt idx="3">
                  <c:v>340</c:v>
                </c:pt>
                <c:pt idx="4">
                  <c:v>350</c:v>
                </c:pt>
                <c:pt idx="5">
                  <c:v>365</c:v>
                </c:pt>
                <c:pt idx="6">
                  <c:v>375</c:v>
                </c:pt>
                <c:pt idx="7">
                  <c:v>385</c:v>
                </c:pt>
                <c:pt idx="8">
                  <c:v>390</c:v>
                </c:pt>
                <c:pt idx="9">
                  <c:v>395</c:v>
                </c:pt>
                <c:pt idx="10">
                  <c:v>400</c:v>
                </c:pt>
                <c:pt idx="11">
                  <c:v>405</c:v>
                </c:pt>
                <c:pt idx="12">
                  <c:v>410</c:v>
                </c:pt>
                <c:pt idx="13">
                  <c:v>415</c:v>
                </c:pt>
                <c:pt idx="14">
                  <c:v>420</c:v>
                </c:pt>
                <c:pt idx="15">
                  <c:v>425</c:v>
                </c:pt>
                <c:pt idx="16">
                  <c:v>430</c:v>
                </c:pt>
                <c:pt idx="17">
                  <c:v>435</c:v>
                </c:pt>
                <c:pt idx="18">
                  <c:v>440</c:v>
                </c:pt>
                <c:pt idx="19">
                  <c:v>445</c:v>
                </c:pt>
                <c:pt idx="20">
                  <c:v>450</c:v>
                </c:pt>
                <c:pt idx="21">
                  <c:v>455</c:v>
                </c:pt>
                <c:pt idx="22">
                  <c:v>460</c:v>
                </c:pt>
                <c:pt idx="23">
                  <c:v>465</c:v>
                </c:pt>
                <c:pt idx="24">
                  <c:v>470</c:v>
                </c:pt>
                <c:pt idx="25">
                  <c:v>475</c:v>
                </c:pt>
                <c:pt idx="26">
                  <c:v>480</c:v>
                </c:pt>
                <c:pt idx="27">
                  <c:v>485</c:v>
                </c:pt>
                <c:pt idx="28">
                  <c:v>490</c:v>
                </c:pt>
                <c:pt idx="29">
                  <c:v>495</c:v>
                </c:pt>
                <c:pt idx="30">
                  <c:v>500</c:v>
                </c:pt>
                <c:pt idx="31">
                  <c:v>505</c:v>
                </c:pt>
                <c:pt idx="32">
                  <c:v>510</c:v>
                </c:pt>
                <c:pt idx="33">
                  <c:v>515</c:v>
                </c:pt>
                <c:pt idx="34">
                  <c:v>520</c:v>
                </c:pt>
                <c:pt idx="35">
                  <c:v>525</c:v>
                </c:pt>
                <c:pt idx="36">
                  <c:v>530</c:v>
                </c:pt>
                <c:pt idx="37">
                  <c:v>535</c:v>
                </c:pt>
                <c:pt idx="38">
                  <c:v>540</c:v>
                </c:pt>
                <c:pt idx="39">
                  <c:v>545</c:v>
                </c:pt>
                <c:pt idx="40">
                  <c:v>550</c:v>
                </c:pt>
                <c:pt idx="41">
                  <c:v>555</c:v>
                </c:pt>
                <c:pt idx="42">
                  <c:v>560</c:v>
                </c:pt>
                <c:pt idx="43">
                  <c:v>565</c:v>
                </c:pt>
                <c:pt idx="44">
                  <c:v>570</c:v>
                </c:pt>
                <c:pt idx="45">
                  <c:v>575</c:v>
                </c:pt>
                <c:pt idx="46">
                  <c:v>580</c:v>
                </c:pt>
                <c:pt idx="47">
                  <c:v>585</c:v>
                </c:pt>
                <c:pt idx="48">
                  <c:v>590</c:v>
                </c:pt>
                <c:pt idx="49">
                  <c:v>595</c:v>
                </c:pt>
                <c:pt idx="50">
                  <c:v>600</c:v>
                </c:pt>
                <c:pt idx="51">
                  <c:v>605</c:v>
                </c:pt>
                <c:pt idx="52">
                  <c:v>610</c:v>
                </c:pt>
                <c:pt idx="53">
                  <c:v>620</c:v>
                </c:pt>
                <c:pt idx="54">
                  <c:v>625</c:v>
                </c:pt>
                <c:pt idx="55">
                  <c:v>630</c:v>
                </c:pt>
                <c:pt idx="56">
                  <c:v>635</c:v>
                </c:pt>
                <c:pt idx="57">
                  <c:v>640</c:v>
                </c:pt>
                <c:pt idx="58">
                  <c:v>645</c:v>
                </c:pt>
                <c:pt idx="59">
                  <c:v>650</c:v>
                </c:pt>
                <c:pt idx="60">
                  <c:v>655</c:v>
                </c:pt>
                <c:pt idx="61">
                  <c:v>660</c:v>
                </c:pt>
                <c:pt idx="62">
                  <c:v>665</c:v>
                </c:pt>
                <c:pt idx="63">
                  <c:v>670</c:v>
                </c:pt>
                <c:pt idx="64">
                  <c:v>675</c:v>
                </c:pt>
                <c:pt idx="65">
                  <c:v>680</c:v>
                </c:pt>
                <c:pt idx="66">
                  <c:v>685</c:v>
                </c:pt>
                <c:pt idx="67">
                  <c:v>690</c:v>
                </c:pt>
                <c:pt idx="68">
                  <c:v>695</c:v>
                </c:pt>
                <c:pt idx="69">
                  <c:v>700</c:v>
                </c:pt>
                <c:pt idx="70">
                  <c:v>705</c:v>
                </c:pt>
                <c:pt idx="71">
                  <c:v>710</c:v>
                </c:pt>
                <c:pt idx="72">
                  <c:v>715</c:v>
                </c:pt>
                <c:pt idx="73">
                  <c:v>720</c:v>
                </c:pt>
                <c:pt idx="74">
                  <c:v>725</c:v>
                </c:pt>
                <c:pt idx="75">
                  <c:v>730</c:v>
                </c:pt>
                <c:pt idx="76">
                  <c:v>735</c:v>
                </c:pt>
                <c:pt idx="77">
                  <c:v>740</c:v>
                </c:pt>
                <c:pt idx="78">
                  <c:v>745</c:v>
                </c:pt>
                <c:pt idx="79">
                  <c:v>750</c:v>
                </c:pt>
                <c:pt idx="80">
                  <c:v>755</c:v>
                </c:pt>
                <c:pt idx="81">
                  <c:v>760</c:v>
                </c:pt>
                <c:pt idx="82">
                  <c:v>765</c:v>
                </c:pt>
                <c:pt idx="83">
                  <c:v>770</c:v>
                </c:pt>
                <c:pt idx="84">
                  <c:v>775</c:v>
                </c:pt>
                <c:pt idx="85">
                  <c:v>780</c:v>
                </c:pt>
                <c:pt idx="86">
                  <c:v>785</c:v>
                </c:pt>
                <c:pt idx="87">
                  <c:v>790</c:v>
                </c:pt>
                <c:pt idx="88">
                  <c:v>795</c:v>
                </c:pt>
                <c:pt idx="89">
                  <c:v>800</c:v>
                </c:pt>
                <c:pt idx="90">
                  <c:v>805</c:v>
                </c:pt>
                <c:pt idx="91">
                  <c:v>810</c:v>
                </c:pt>
                <c:pt idx="92">
                  <c:v>815</c:v>
                </c:pt>
                <c:pt idx="93">
                  <c:v>820</c:v>
                </c:pt>
                <c:pt idx="94">
                  <c:v>825</c:v>
                </c:pt>
                <c:pt idx="95">
                  <c:v>830</c:v>
                </c:pt>
                <c:pt idx="96">
                  <c:v>835</c:v>
                </c:pt>
                <c:pt idx="97">
                  <c:v>840</c:v>
                </c:pt>
                <c:pt idx="98">
                  <c:v>845</c:v>
                </c:pt>
                <c:pt idx="99">
                  <c:v>850</c:v>
                </c:pt>
                <c:pt idx="100">
                  <c:v>855</c:v>
                </c:pt>
                <c:pt idx="101">
                  <c:v>860</c:v>
                </c:pt>
                <c:pt idx="102">
                  <c:v>865</c:v>
                </c:pt>
                <c:pt idx="103">
                  <c:v>870</c:v>
                </c:pt>
                <c:pt idx="104">
                  <c:v>875</c:v>
                </c:pt>
                <c:pt idx="105">
                  <c:v>880</c:v>
                </c:pt>
                <c:pt idx="106">
                  <c:v>885</c:v>
                </c:pt>
                <c:pt idx="107">
                  <c:v>890</c:v>
                </c:pt>
                <c:pt idx="108">
                  <c:v>895</c:v>
                </c:pt>
                <c:pt idx="109">
                  <c:v>900</c:v>
                </c:pt>
              </c:numCache>
            </c:numRef>
          </c:yVal>
        </c:ser>
        <c:axId val="239670016"/>
        <c:axId val="239672320"/>
      </c:scatterChart>
      <c:valAx>
        <c:axId val="239670016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200" b="1"/>
                  <a:t>X</a:t>
                </a:r>
                <a:r>
                  <a:rPr lang="en-US" altLang="ko-KR" sz="1200" b="1" baseline="-25000"/>
                  <a:t>TK</a:t>
                </a:r>
                <a:r>
                  <a:rPr lang="en-US" altLang="ko-KR" sz="1200" b="1">
                    <a:latin typeface="맑은 고딕"/>
                    <a:ea typeface="맑은 고딕"/>
                  </a:rPr>
                  <a:t>→</a:t>
                </a:r>
                <a:endParaRPr lang="ko-KR" altLang="en-US" sz="1200" b="1"/>
              </a:p>
            </c:rich>
          </c:tx>
          <c:layout/>
        </c:title>
        <c:numFmt formatCode="General" sourceLinked="1"/>
        <c:majorTickMark val="none"/>
        <c:tickLblPos val="nextTo"/>
        <c:crossAx val="239672320"/>
        <c:crosses val="autoZero"/>
        <c:crossBetween val="midCat"/>
      </c:valAx>
      <c:valAx>
        <c:axId val="2396723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200" b="1"/>
                  <a:t>Temperature(</a:t>
                </a:r>
                <a:r>
                  <a:rPr lang="ko-KR" altLang="en-US" sz="1200" b="1"/>
                  <a:t>℃</a:t>
                </a:r>
                <a:r>
                  <a:rPr lang="en-US" altLang="ko-KR" sz="1200" b="1"/>
                  <a:t>)</a:t>
                </a:r>
                <a:endParaRPr lang="ko-KR" altLang="en-US" sz="1200" b="1"/>
              </a:p>
            </c:rich>
          </c:tx>
          <c:layout/>
        </c:title>
        <c:numFmt formatCode="General" sourceLinked="1"/>
        <c:majorTickMark val="none"/>
        <c:tickLblPos val="nextTo"/>
        <c:crossAx val="239670016"/>
        <c:crosses val="autoZero"/>
        <c:crossBetween val="midCat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/>
              <a:t>Mine</a:t>
            </a:r>
            <a:endParaRPr lang="ko-KR" altLang="en-US"/>
          </a:p>
        </c:rich>
      </c:tx>
      <c:layout/>
    </c:title>
    <c:plotArea>
      <c:layout/>
      <c:scatterChart>
        <c:scatterStyle val="smoothMarker"/>
        <c:ser>
          <c:idx val="0"/>
          <c:order val="0"/>
          <c:marker>
            <c:symbol val="diamond"/>
            <c:size val="3"/>
          </c:marker>
          <c:xVal>
            <c:numRef>
              <c:f>Sheet1!$A$18:$A$101</c:f>
              <c:numCache>
                <c:formatCode>General</c:formatCode>
                <c:ptCount val="84"/>
                <c:pt idx="0">
                  <c:v>0.81117399999999995</c:v>
                </c:pt>
                <c:pt idx="1">
                  <c:v>0.80579699999999999</c:v>
                </c:pt>
                <c:pt idx="2">
                  <c:v>0.80034099999999997</c:v>
                </c:pt>
                <c:pt idx="3">
                  <c:v>0.79480600000000001</c:v>
                </c:pt>
                <c:pt idx="4">
                  <c:v>0.78919099999999998</c:v>
                </c:pt>
                <c:pt idx="5">
                  <c:v>0.78349599999999997</c:v>
                </c:pt>
                <c:pt idx="6">
                  <c:v>0.77772200000000002</c:v>
                </c:pt>
                <c:pt idx="7">
                  <c:v>0.77186699999999997</c:v>
                </c:pt>
                <c:pt idx="8">
                  <c:v>0.76593199999999995</c:v>
                </c:pt>
                <c:pt idx="9">
                  <c:v>0.75381900000000002</c:v>
                </c:pt>
                <c:pt idx="10">
                  <c:v>0.74138199999999999</c:v>
                </c:pt>
                <c:pt idx="11">
                  <c:v>0.73504100000000006</c:v>
                </c:pt>
                <c:pt idx="12">
                  <c:v>0.72861699999999996</c:v>
                </c:pt>
                <c:pt idx="13">
                  <c:v>0.72211099999999995</c:v>
                </c:pt>
                <c:pt idx="14">
                  <c:v>0.71552199999999999</c:v>
                </c:pt>
                <c:pt idx="15">
                  <c:v>0.70884899999999995</c:v>
                </c:pt>
                <c:pt idx="16">
                  <c:v>0.70209299999999997</c:v>
                </c:pt>
                <c:pt idx="17">
                  <c:v>0.69525199999999998</c:v>
                </c:pt>
                <c:pt idx="18">
                  <c:v>0.68832700000000002</c:v>
                </c:pt>
                <c:pt idx="19">
                  <c:v>0.68131699999999995</c:v>
                </c:pt>
                <c:pt idx="20">
                  <c:v>0.67422099999999996</c:v>
                </c:pt>
                <c:pt idx="21">
                  <c:v>0.66703999999999997</c:v>
                </c:pt>
                <c:pt idx="22">
                  <c:v>0.65977200000000003</c:v>
                </c:pt>
                <c:pt idx="23">
                  <c:v>0.65241800000000005</c:v>
                </c:pt>
                <c:pt idx="24">
                  <c:v>0.63744800000000001</c:v>
                </c:pt>
                <c:pt idx="25">
                  <c:v>0.62983199999999995</c:v>
                </c:pt>
                <c:pt idx="26">
                  <c:v>0.62212900000000004</c:v>
                </c:pt>
                <c:pt idx="27">
                  <c:v>0.61433700000000002</c:v>
                </c:pt>
                <c:pt idx="28">
                  <c:v>0.598491</c:v>
                </c:pt>
                <c:pt idx="29">
                  <c:v>0.59043699999999999</c:v>
                </c:pt>
                <c:pt idx="30">
                  <c:v>0.58229399999999998</c:v>
                </c:pt>
                <c:pt idx="31">
                  <c:v>0.57406500000000005</c:v>
                </c:pt>
                <c:pt idx="32">
                  <c:v>0.56574999999999998</c:v>
                </c:pt>
                <c:pt idx="33">
                  <c:v>0.54886100000000004</c:v>
                </c:pt>
                <c:pt idx="34">
                  <c:v>0.54029000000000005</c:v>
                </c:pt>
                <c:pt idx="35">
                  <c:v>0.531636</c:v>
                </c:pt>
                <c:pt idx="36">
                  <c:v>0.52290099999999995</c:v>
                </c:pt>
                <c:pt idx="37">
                  <c:v>0.505193</c:v>
                </c:pt>
                <c:pt idx="38">
                  <c:v>0.496224</c:v>
                </c:pt>
                <c:pt idx="39">
                  <c:v>0.48718299999999998</c:v>
                </c:pt>
                <c:pt idx="40">
                  <c:v>0.47807100000000002</c:v>
                </c:pt>
                <c:pt idx="41">
                  <c:v>0.45965</c:v>
                </c:pt>
                <c:pt idx="42">
                  <c:v>0.450347</c:v>
                </c:pt>
                <c:pt idx="43">
                  <c:v>0.44098900000000002</c:v>
                </c:pt>
                <c:pt idx="44">
                  <c:v>0.42212300000000003</c:v>
                </c:pt>
                <c:pt idx="45">
                  <c:v>0.41262599999999999</c:v>
                </c:pt>
                <c:pt idx="46">
                  <c:v>0.40309299999999998</c:v>
                </c:pt>
                <c:pt idx="47">
                  <c:v>0.39352900000000002</c:v>
                </c:pt>
                <c:pt idx="48">
                  <c:v>0.38394099999999998</c:v>
                </c:pt>
                <c:pt idx="49">
                  <c:v>0.37433499999999997</c:v>
                </c:pt>
                <c:pt idx="50">
                  <c:v>0.36471700000000001</c:v>
                </c:pt>
                <c:pt idx="51">
                  <c:v>0.35509499999999999</c:v>
                </c:pt>
                <c:pt idx="52">
                  <c:v>0.34547299999999997</c:v>
                </c:pt>
                <c:pt idx="53">
                  <c:v>0.326262</c:v>
                </c:pt>
                <c:pt idx="54">
                  <c:v>0.31668499999999999</c:v>
                </c:pt>
                <c:pt idx="55">
                  <c:v>0.30713699999999999</c:v>
                </c:pt>
                <c:pt idx="56">
                  <c:v>0.28815000000000002</c:v>
                </c:pt>
                <c:pt idx="57">
                  <c:v>0.278723</c:v>
                </c:pt>
                <c:pt idx="58">
                  <c:v>0.26934999999999998</c:v>
                </c:pt>
                <c:pt idx="59">
                  <c:v>0.26003399999999999</c:v>
                </c:pt>
                <c:pt idx="60">
                  <c:v>0.25078099999999998</c:v>
                </c:pt>
                <c:pt idx="61">
                  <c:v>0.223445</c:v>
                </c:pt>
                <c:pt idx="62">
                  <c:v>0.20561299999999999</c:v>
                </c:pt>
                <c:pt idx="63">
                  <c:v>0.196823</c:v>
                </c:pt>
                <c:pt idx="64">
                  <c:v>0.18812100000000001</c:v>
                </c:pt>
                <c:pt idx="65">
                  <c:v>0.179508</c:v>
                </c:pt>
                <c:pt idx="66">
                  <c:v>0.170986</c:v>
                </c:pt>
                <c:pt idx="67">
                  <c:v>0.145979</c:v>
                </c:pt>
                <c:pt idx="68">
                  <c:v>0.13783100000000001</c:v>
                </c:pt>
                <c:pt idx="69">
                  <c:v>0.121818</c:v>
                </c:pt>
                <c:pt idx="70">
                  <c:v>0.113952</c:v>
                </c:pt>
                <c:pt idx="71">
                  <c:v>0.106179</c:v>
                </c:pt>
                <c:pt idx="72">
                  <c:v>9.8499000000000003E-2</c:v>
                </c:pt>
                <c:pt idx="73">
                  <c:v>9.0910000000000005E-2</c:v>
                </c:pt>
                <c:pt idx="74">
                  <c:v>8.3410999999999999E-2</c:v>
                </c:pt>
                <c:pt idx="75">
                  <c:v>7.6002E-2</c:v>
                </c:pt>
                <c:pt idx="76">
                  <c:v>6.8681000000000006E-2</c:v>
                </c:pt>
                <c:pt idx="77">
                  <c:v>6.1446000000000001E-2</c:v>
                </c:pt>
                <c:pt idx="78">
                  <c:v>5.4296999999999998E-2</c:v>
                </c:pt>
                <c:pt idx="79">
                  <c:v>4.7232000000000003E-2</c:v>
                </c:pt>
                <c:pt idx="80">
                  <c:v>4.0250000000000001E-2</c:v>
                </c:pt>
                <c:pt idx="81">
                  <c:v>3.3348000000000003E-2</c:v>
                </c:pt>
                <c:pt idx="82">
                  <c:v>1.9781E-2</c:v>
                </c:pt>
                <c:pt idx="83">
                  <c:v>1.3113E-2</c:v>
                </c:pt>
              </c:numCache>
            </c:numRef>
          </c:xVal>
          <c:yVal>
            <c:numRef>
              <c:f>Sheet1!$C$18:$C$101</c:f>
              <c:numCache>
                <c:formatCode>General</c:formatCode>
                <c:ptCount val="84"/>
                <c:pt idx="0">
                  <c:v>690</c:v>
                </c:pt>
                <c:pt idx="1">
                  <c:v>695</c:v>
                </c:pt>
                <c:pt idx="2">
                  <c:v>700</c:v>
                </c:pt>
                <c:pt idx="3">
                  <c:v>705</c:v>
                </c:pt>
                <c:pt idx="4">
                  <c:v>710</c:v>
                </c:pt>
                <c:pt idx="5">
                  <c:v>715</c:v>
                </c:pt>
                <c:pt idx="6">
                  <c:v>720</c:v>
                </c:pt>
                <c:pt idx="7">
                  <c:v>725</c:v>
                </c:pt>
                <c:pt idx="8">
                  <c:v>730</c:v>
                </c:pt>
                <c:pt idx="9">
                  <c:v>740</c:v>
                </c:pt>
                <c:pt idx="10">
                  <c:v>750</c:v>
                </c:pt>
                <c:pt idx="11">
                  <c:v>755</c:v>
                </c:pt>
                <c:pt idx="12">
                  <c:v>760</c:v>
                </c:pt>
                <c:pt idx="13">
                  <c:v>765</c:v>
                </c:pt>
                <c:pt idx="14">
                  <c:v>770</c:v>
                </c:pt>
                <c:pt idx="15">
                  <c:v>775</c:v>
                </c:pt>
                <c:pt idx="16">
                  <c:v>780</c:v>
                </c:pt>
                <c:pt idx="17">
                  <c:v>785</c:v>
                </c:pt>
                <c:pt idx="18">
                  <c:v>790</c:v>
                </c:pt>
                <c:pt idx="19">
                  <c:v>795</c:v>
                </c:pt>
                <c:pt idx="20">
                  <c:v>800</c:v>
                </c:pt>
                <c:pt idx="21">
                  <c:v>805</c:v>
                </c:pt>
                <c:pt idx="22">
                  <c:v>810</c:v>
                </c:pt>
                <c:pt idx="23">
                  <c:v>815</c:v>
                </c:pt>
                <c:pt idx="24">
                  <c:v>825</c:v>
                </c:pt>
                <c:pt idx="25">
                  <c:v>830</c:v>
                </c:pt>
                <c:pt idx="26">
                  <c:v>835</c:v>
                </c:pt>
                <c:pt idx="27">
                  <c:v>840</c:v>
                </c:pt>
                <c:pt idx="28">
                  <c:v>850</c:v>
                </c:pt>
                <c:pt idx="29">
                  <c:v>855</c:v>
                </c:pt>
                <c:pt idx="30">
                  <c:v>860</c:v>
                </c:pt>
                <c:pt idx="31">
                  <c:v>865</c:v>
                </c:pt>
                <c:pt idx="32">
                  <c:v>870</c:v>
                </c:pt>
                <c:pt idx="33">
                  <c:v>880</c:v>
                </c:pt>
                <c:pt idx="34">
                  <c:v>885</c:v>
                </c:pt>
                <c:pt idx="35">
                  <c:v>890</c:v>
                </c:pt>
                <c:pt idx="36">
                  <c:v>895</c:v>
                </c:pt>
                <c:pt idx="37">
                  <c:v>905</c:v>
                </c:pt>
                <c:pt idx="38">
                  <c:v>910</c:v>
                </c:pt>
                <c:pt idx="39">
                  <c:v>915</c:v>
                </c:pt>
                <c:pt idx="40">
                  <c:v>920</c:v>
                </c:pt>
                <c:pt idx="41">
                  <c:v>930</c:v>
                </c:pt>
                <c:pt idx="42">
                  <c:v>935</c:v>
                </c:pt>
                <c:pt idx="43">
                  <c:v>940</c:v>
                </c:pt>
                <c:pt idx="44">
                  <c:v>950</c:v>
                </c:pt>
                <c:pt idx="45">
                  <c:v>955</c:v>
                </c:pt>
                <c:pt idx="46">
                  <c:v>960</c:v>
                </c:pt>
                <c:pt idx="47">
                  <c:v>965</c:v>
                </c:pt>
                <c:pt idx="48">
                  <c:v>970</c:v>
                </c:pt>
                <c:pt idx="49">
                  <c:v>975</c:v>
                </c:pt>
                <c:pt idx="50">
                  <c:v>980</c:v>
                </c:pt>
                <c:pt idx="51">
                  <c:v>985</c:v>
                </c:pt>
                <c:pt idx="52">
                  <c:v>990</c:v>
                </c:pt>
                <c:pt idx="53">
                  <c:v>1000</c:v>
                </c:pt>
                <c:pt idx="54">
                  <c:v>1005</c:v>
                </c:pt>
                <c:pt idx="55">
                  <c:v>1010</c:v>
                </c:pt>
                <c:pt idx="56">
                  <c:v>1020</c:v>
                </c:pt>
                <c:pt idx="57">
                  <c:v>1025</c:v>
                </c:pt>
                <c:pt idx="58">
                  <c:v>1030</c:v>
                </c:pt>
                <c:pt idx="59">
                  <c:v>1035</c:v>
                </c:pt>
                <c:pt idx="60">
                  <c:v>1040</c:v>
                </c:pt>
                <c:pt idx="61">
                  <c:v>1055</c:v>
                </c:pt>
                <c:pt idx="62">
                  <c:v>1065</c:v>
                </c:pt>
                <c:pt idx="63">
                  <c:v>1070</c:v>
                </c:pt>
                <c:pt idx="64">
                  <c:v>1075</c:v>
                </c:pt>
                <c:pt idx="65">
                  <c:v>1080</c:v>
                </c:pt>
                <c:pt idx="66">
                  <c:v>1085</c:v>
                </c:pt>
                <c:pt idx="67">
                  <c:v>1100</c:v>
                </c:pt>
                <c:pt idx="68">
                  <c:v>1105</c:v>
                </c:pt>
                <c:pt idx="69">
                  <c:v>1115</c:v>
                </c:pt>
                <c:pt idx="70">
                  <c:v>1120</c:v>
                </c:pt>
                <c:pt idx="71">
                  <c:v>1125</c:v>
                </c:pt>
                <c:pt idx="72">
                  <c:v>1130</c:v>
                </c:pt>
                <c:pt idx="73">
                  <c:v>1135</c:v>
                </c:pt>
                <c:pt idx="74">
                  <c:v>1140</c:v>
                </c:pt>
                <c:pt idx="75">
                  <c:v>1145</c:v>
                </c:pt>
                <c:pt idx="76">
                  <c:v>1150</c:v>
                </c:pt>
                <c:pt idx="77">
                  <c:v>1155</c:v>
                </c:pt>
                <c:pt idx="78">
                  <c:v>1160</c:v>
                </c:pt>
                <c:pt idx="79">
                  <c:v>1165</c:v>
                </c:pt>
                <c:pt idx="80">
                  <c:v>1170</c:v>
                </c:pt>
                <c:pt idx="81">
                  <c:v>1175</c:v>
                </c:pt>
                <c:pt idx="82">
                  <c:v>1185</c:v>
                </c:pt>
                <c:pt idx="83">
                  <c:v>1190</c:v>
                </c:pt>
              </c:numCache>
            </c:numRef>
          </c:yVal>
          <c:smooth val="1"/>
        </c:ser>
        <c:ser>
          <c:idx val="1"/>
          <c:order val="1"/>
          <c:spPr>
            <a:ln w="12700"/>
          </c:spPr>
          <c:marker>
            <c:symbol val="diamond"/>
            <c:size val="3"/>
          </c:marker>
          <c:xVal>
            <c:numRef>
              <c:f>Sheet1!$B$18:$B$101</c:f>
              <c:numCache>
                <c:formatCode>General</c:formatCode>
                <c:ptCount val="84"/>
                <c:pt idx="0">
                  <c:v>5.0429000000000002E-2</c:v>
                </c:pt>
                <c:pt idx="1">
                  <c:v>5.1055999999999997E-2</c:v>
                </c:pt>
                <c:pt idx="2">
                  <c:v>5.1665999999999997E-2</c:v>
                </c:pt>
                <c:pt idx="3">
                  <c:v>5.2260000000000001E-2</c:v>
                </c:pt>
                <c:pt idx="4">
                  <c:v>5.2835E-2</c:v>
                </c:pt>
                <c:pt idx="5">
                  <c:v>5.3392000000000002E-2</c:v>
                </c:pt>
                <c:pt idx="6">
                  <c:v>5.3931E-2</c:v>
                </c:pt>
                <c:pt idx="7">
                  <c:v>5.4449999999999998E-2</c:v>
                </c:pt>
                <c:pt idx="8">
                  <c:v>5.4948999999999998E-2</c:v>
                </c:pt>
                <c:pt idx="9">
                  <c:v>5.5886999999999999E-2</c:v>
                </c:pt>
                <c:pt idx="10">
                  <c:v>5.6742000000000001E-2</c:v>
                </c:pt>
                <c:pt idx="11">
                  <c:v>5.7137E-2</c:v>
                </c:pt>
                <c:pt idx="12">
                  <c:v>5.7509999999999999E-2</c:v>
                </c:pt>
                <c:pt idx="13">
                  <c:v>5.7861000000000003E-2</c:v>
                </c:pt>
                <c:pt idx="14">
                  <c:v>5.8188999999999998E-2</c:v>
                </c:pt>
                <c:pt idx="15">
                  <c:v>5.8494999999999998E-2</c:v>
                </c:pt>
                <c:pt idx="16">
                  <c:v>5.8777999999999997E-2</c:v>
                </c:pt>
                <c:pt idx="17">
                  <c:v>5.9038E-2</c:v>
                </c:pt>
                <c:pt idx="18">
                  <c:v>5.9274E-2</c:v>
                </c:pt>
                <c:pt idx="19">
                  <c:v>5.9486999999999998E-2</c:v>
                </c:pt>
                <c:pt idx="20">
                  <c:v>5.9676E-2</c:v>
                </c:pt>
                <c:pt idx="21">
                  <c:v>5.9840999999999998E-2</c:v>
                </c:pt>
                <c:pt idx="22">
                  <c:v>5.9983000000000002E-2</c:v>
                </c:pt>
                <c:pt idx="23">
                  <c:v>6.0100000000000001E-2</c:v>
                </c:pt>
                <c:pt idx="24">
                  <c:v>6.0262000000000003E-2</c:v>
                </c:pt>
                <c:pt idx="25">
                  <c:v>6.0305999999999998E-2</c:v>
                </c:pt>
                <c:pt idx="26">
                  <c:v>6.0325999999999998E-2</c:v>
                </c:pt>
                <c:pt idx="27">
                  <c:v>6.0321E-2</c:v>
                </c:pt>
                <c:pt idx="28">
                  <c:v>6.0238E-2</c:v>
                </c:pt>
                <c:pt idx="29">
                  <c:v>6.0159999999999998E-2</c:v>
                </c:pt>
                <c:pt idx="30">
                  <c:v>6.0056999999999999E-2</c:v>
                </c:pt>
                <c:pt idx="31">
                  <c:v>5.9929000000000003E-2</c:v>
                </c:pt>
                <c:pt idx="32">
                  <c:v>5.9776999999999997E-2</c:v>
                </c:pt>
                <c:pt idx="33">
                  <c:v>5.9397999999999999E-2</c:v>
                </c:pt>
                <c:pt idx="34">
                  <c:v>5.9172000000000002E-2</c:v>
                </c:pt>
                <c:pt idx="35">
                  <c:v>5.8921000000000001E-2</c:v>
                </c:pt>
                <c:pt idx="36">
                  <c:v>5.8645000000000003E-2</c:v>
                </c:pt>
                <c:pt idx="37">
                  <c:v>5.8020000000000002E-2</c:v>
                </c:pt>
                <c:pt idx="38">
                  <c:v>5.7669999999999999E-2</c:v>
                </c:pt>
                <c:pt idx="39">
                  <c:v>5.7296E-2</c:v>
                </c:pt>
                <c:pt idx="40">
                  <c:v>5.6897999999999997E-2</c:v>
                </c:pt>
                <c:pt idx="41">
                  <c:v>5.6027E-2</c:v>
                </c:pt>
                <c:pt idx="42">
                  <c:v>5.5555E-2</c:v>
                </c:pt>
                <c:pt idx="43">
                  <c:v>5.5058999999999997E-2</c:v>
                </c:pt>
                <c:pt idx="44">
                  <c:v>5.3992999999999999E-2</c:v>
                </c:pt>
                <c:pt idx="45">
                  <c:v>5.3423999999999999E-2</c:v>
                </c:pt>
                <c:pt idx="46">
                  <c:v>5.2831000000000003E-2</c:v>
                </c:pt>
                <c:pt idx="47">
                  <c:v>5.2214000000000003E-2</c:v>
                </c:pt>
                <c:pt idx="48">
                  <c:v>5.1572E-2</c:v>
                </c:pt>
                <c:pt idx="49">
                  <c:v>5.0908000000000002E-2</c:v>
                </c:pt>
                <c:pt idx="50">
                  <c:v>5.0219E-2</c:v>
                </c:pt>
                <c:pt idx="51">
                  <c:v>4.9506000000000001E-2</c:v>
                </c:pt>
                <c:pt idx="52">
                  <c:v>4.8771000000000002E-2</c:v>
                </c:pt>
                <c:pt idx="53">
                  <c:v>4.7229E-2</c:v>
                </c:pt>
                <c:pt idx="54">
                  <c:v>4.6422999999999999E-2</c:v>
                </c:pt>
                <c:pt idx="55">
                  <c:v>4.5594999999999997E-2</c:v>
                </c:pt>
                <c:pt idx="56">
                  <c:v>4.3869999999999999E-2</c:v>
                </c:pt>
                <c:pt idx="57">
                  <c:v>4.2973999999999998E-2</c:v>
                </c:pt>
                <c:pt idx="58">
                  <c:v>4.2056000000000003E-2</c:v>
                </c:pt>
                <c:pt idx="59">
                  <c:v>4.1116E-2</c:v>
                </c:pt>
                <c:pt idx="60">
                  <c:v>4.0155000000000003E-2</c:v>
                </c:pt>
                <c:pt idx="61">
                  <c:v>3.7143000000000002E-2</c:v>
                </c:pt>
                <c:pt idx="62">
                  <c:v>3.5033000000000002E-2</c:v>
                </c:pt>
                <c:pt idx="63">
                  <c:v>3.3947999999999999E-2</c:v>
                </c:pt>
                <c:pt idx="64">
                  <c:v>3.2842999999999997E-2</c:v>
                </c:pt>
                <c:pt idx="65">
                  <c:v>3.1719999999999998E-2</c:v>
                </c:pt>
                <c:pt idx="66">
                  <c:v>3.0577E-2</c:v>
                </c:pt>
                <c:pt idx="67">
                  <c:v>2.7040999999999999E-2</c:v>
                </c:pt>
                <c:pt idx="68">
                  <c:v>2.5826999999999999E-2</c:v>
                </c:pt>
                <c:pt idx="69">
                  <c:v>2.3348000000000001E-2</c:v>
                </c:pt>
                <c:pt idx="70">
                  <c:v>2.2085E-2</c:v>
                </c:pt>
                <c:pt idx="71">
                  <c:v>2.0806000000000002E-2</c:v>
                </c:pt>
                <c:pt idx="72">
                  <c:v>1.9511000000000001E-2</c:v>
                </c:pt>
                <c:pt idx="73">
                  <c:v>1.8200999999999998E-2</c:v>
                </c:pt>
                <c:pt idx="74">
                  <c:v>1.6877E-2</c:v>
                </c:pt>
                <c:pt idx="75">
                  <c:v>1.5539000000000001E-2</c:v>
                </c:pt>
                <c:pt idx="76">
                  <c:v>1.4187E-2</c:v>
                </c:pt>
                <c:pt idx="77">
                  <c:v>1.2822E-2</c:v>
                </c:pt>
                <c:pt idx="78">
                  <c:v>1.1443999999999999E-2</c:v>
                </c:pt>
                <c:pt idx="79">
                  <c:v>1.0052999999999999E-2</c:v>
                </c:pt>
                <c:pt idx="80">
                  <c:v>8.6499999999999997E-3</c:v>
                </c:pt>
                <c:pt idx="81">
                  <c:v>7.2360000000000002E-3</c:v>
                </c:pt>
                <c:pt idx="82">
                  <c:v>4.3730000000000002E-3</c:v>
                </c:pt>
                <c:pt idx="83">
                  <c:v>2.9250000000000001E-3</c:v>
                </c:pt>
              </c:numCache>
            </c:numRef>
          </c:xVal>
          <c:yVal>
            <c:numRef>
              <c:f>Sheet1!$C$18:$C$101</c:f>
              <c:numCache>
                <c:formatCode>General</c:formatCode>
                <c:ptCount val="84"/>
                <c:pt idx="0">
                  <c:v>690</c:v>
                </c:pt>
                <c:pt idx="1">
                  <c:v>695</c:v>
                </c:pt>
                <c:pt idx="2">
                  <c:v>700</c:v>
                </c:pt>
                <c:pt idx="3">
                  <c:v>705</c:v>
                </c:pt>
                <c:pt idx="4">
                  <c:v>710</c:v>
                </c:pt>
                <c:pt idx="5">
                  <c:v>715</c:v>
                </c:pt>
                <c:pt idx="6">
                  <c:v>720</c:v>
                </c:pt>
                <c:pt idx="7">
                  <c:v>725</c:v>
                </c:pt>
                <c:pt idx="8">
                  <c:v>730</c:v>
                </c:pt>
                <c:pt idx="9">
                  <c:v>740</c:v>
                </c:pt>
                <c:pt idx="10">
                  <c:v>750</c:v>
                </c:pt>
                <c:pt idx="11">
                  <c:v>755</c:v>
                </c:pt>
                <c:pt idx="12">
                  <c:v>760</c:v>
                </c:pt>
                <c:pt idx="13">
                  <c:v>765</c:v>
                </c:pt>
                <c:pt idx="14">
                  <c:v>770</c:v>
                </c:pt>
                <c:pt idx="15">
                  <c:v>775</c:v>
                </c:pt>
                <c:pt idx="16">
                  <c:v>780</c:v>
                </c:pt>
                <c:pt idx="17">
                  <c:v>785</c:v>
                </c:pt>
                <c:pt idx="18">
                  <c:v>790</c:v>
                </c:pt>
                <c:pt idx="19">
                  <c:v>795</c:v>
                </c:pt>
                <c:pt idx="20">
                  <c:v>800</c:v>
                </c:pt>
                <c:pt idx="21">
                  <c:v>805</c:v>
                </c:pt>
                <c:pt idx="22">
                  <c:v>810</c:v>
                </c:pt>
                <c:pt idx="23">
                  <c:v>815</c:v>
                </c:pt>
                <c:pt idx="24">
                  <c:v>825</c:v>
                </c:pt>
                <c:pt idx="25">
                  <c:v>830</c:v>
                </c:pt>
                <c:pt idx="26">
                  <c:v>835</c:v>
                </c:pt>
                <c:pt idx="27">
                  <c:v>840</c:v>
                </c:pt>
                <c:pt idx="28">
                  <c:v>850</c:v>
                </c:pt>
                <c:pt idx="29">
                  <c:v>855</c:v>
                </c:pt>
                <c:pt idx="30">
                  <c:v>860</c:v>
                </c:pt>
                <c:pt idx="31">
                  <c:v>865</c:v>
                </c:pt>
                <c:pt idx="32">
                  <c:v>870</c:v>
                </c:pt>
                <c:pt idx="33">
                  <c:v>880</c:v>
                </c:pt>
                <c:pt idx="34">
                  <c:v>885</c:v>
                </c:pt>
                <c:pt idx="35">
                  <c:v>890</c:v>
                </c:pt>
                <c:pt idx="36">
                  <c:v>895</c:v>
                </c:pt>
                <c:pt idx="37">
                  <c:v>905</c:v>
                </c:pt>
                <c:pt idx="38">
                  <c:v>910</c:v>
                </c:pt>
                <c:pt idx="39">
                  <c:v>915</c:v>
                </c:pt>
                <c:pt idx="40">
                  <c:v>920</c:v>
                </c:pt>
                <c:pt idx="41">
                  <c:v>930</c:v>
                </c:pt>
                <c:pt idx="42">
                  <c:v>935</c:v>
                </c:pt>
                <c:pt idx="43">
                  <c:v>940</c:v>
                </c:pt>
                <c:pt idx="44">
                  <c:v>950</c:v>
                </c:pt>
                <c:pt idx="45">
                  <c:v>955</c:v>
                </c:pt>
                <c:pt idx="46">
                  <c:v>960</c:v>
                </c:pt>
                <c:pt idx="47">
                  <c:v>965</c:v>
                </c:pt>
                <c:pt idx="48">
                  <c:v>970</c:v>
                </c:pt>
                <c:pt idx="49">
                  <c:v>975</c:v>
                </c:pt>
                <c:pt idx="50">
                  <c:v>980</c:v>
                </c:pt>
                <c:pt idx="51">
                  <c:v>985</c:v>
                </c:pt>
                <c:pt idx="52">
                  <c:v>990</c:v>
                </c:pt>
                <c:pt idx="53">
                  <c:v>1000</c:v>
                </c:pt>
                <c:pt idx="54">
                  <c:v>1005</c:v>
                </c:pt>
                <c:pt idx="55">
                  <c:v>1010</c:v>
                </c:pt>
                <c:pt idx="56">
                  <c:v>1020</c:v>
                </c:pt>
                <c:pt idx="57">
                  <c:v>1025</c:v>
                </c:pt>
                <c:pt idx="58">
                  <c:v>1030</c:v>
                </c:pt>
                <c:pt idx="59">
                  <c:v>1035</c:v>
                </c:pt>
                <c:pt idx="60">
                  <c:v>1040</c:v>
                </c:pt>
                <c:pt idx="61">
                  <c:v>1055</c:v>
                </c:pt>
                <c:pt idx="62">
                  <c:v>1065</c:v>
                </c:pt>
                <c:pt idx="63">
                  <c:v>1070</c:v>
                </c:pt>
                <c:pt idx="64">
                  <c:v>1075</c:v>
                </c:pt>
                <c:pt idx="65">
                  <c:v>1080</c:v>
                </c:pt>
                <c:pt idx="66">
                  <c:v>1085</c:v>
                </c:pt>
                <c:pt idx="67">
                  <c:v>1100</c:v>
                </c:pt>
                <c:pt idx="68">
                  <c:v>1105</c:v>
                </c:pt>
                <c:pt idx="69">
                  <c:v>1115</c:v>
                </c:pt>
                <c:pt idx="70">
                  <c:v>1120</c:v>
                </c:pt>
                <c:pt idx="71">
                  <c:v>1125</c:v>
                </c:pt>
                <c:pt idx="72">
                  <c:v>1130</c:v>
                </c:pt>
                <c:pt idx="73">
                  <c:v>1135</c:v>
                </c:pt>
                <c:pt idx="74">
                  <c:v>1140</c:v>
                </c:pt>
                <c:pt idx="75">
                  <c:v>1145</c:v>
                </c:pt>
                <c:pt idx="76">
                  <c:v>1150</c:v>
                </c:pt>
                <c:pt idx="77">
                  <c:v>1155</c:v>
                </c:pt>
                <c:pt idx="78">
                  <c:v>1160</c:v>
                </c:pt>
                <c:pt idx="79">
                  <c:v>1165</c:v>
                </c:pt>
                <c:pt idx="80">
                  <c:v>1170</c:v>
                </c:pt>
                <c:pt idx="81">
                  <c:v>1175</c:v>
                </c:pt>
                <c:pt idx="82">
                  <c:v>1185</c:v>
                </c:pt>
                <c:pt idx="83">
                  <c:v>1190</c:v>
                </c:pt>
              </c:numCache>
            </c:numRef>
          </c:yVal>
          <c:smooth val="1"/>
        </c:ser>
        <c:ser>
          <c:idx val="2"/>
          <c:order val="2"/>
          <c:marker>
            <c:symbol val="diamond"/>
            <c:size val="3"/>
          </c:marker>
          <c:xVal>
            <c:numRef>
              <c:f>Sheet1!$E$2:$E$14</c:f>
              <c:numCache>
                <c:formatCode>General</c:formatCode>
                <c:ptCount val="13"/>
                <c:pt idx="0">
                  <c:v>0.98611800000000005</c:v>
                </c:pt>
                <c:pt idx="1">
                  <c:v>0.97298099999999998</c:v>
                </c:pt>
                <c:pt idx="2">
                  <c:v>0.96043999999999996</c:v>
                </c:pt>
                <c:pt idx="3">
                  <c:v>0.94837800000000005</c:v>
                </c:pt>
                <c:pt idx="4">
                  <c:v>0.93670100000000001</c:v>
                </c:pt>
                <c:pt idx="5">
                  <c:v>0.92533399999999999</c:v>
                </c:pt>
                <c:pt idx="6">
                  <c:v>0.91421300000000005</c:v>
                </c:pt>
                <c:pt idx="7">
                  <c:v>0.90328299999999995</c:v>
                </c:pt>
                <c:pt idx="8">
                  <c:v>0.89249500000000004</c:v>
                </c:pt>
                <c:pt idx="9">
                  <c:v>0.88180700000000001</c:v>
                </c:pt>
                <c:pt idx="10">
                  <c:v>0.86058000000000001</c:v>
                </c:pt>
                <c:pt idx="11">
                  <c:v>0.83932600000000002</c:v>
                </c:pt>
                <c:pt idx="12">
                  <c:v>0.82861200000000002</c:v>
                </c:pt>
              </c:numCache>
            </c:numRef>
          </c:xVal>
          <c:yVal>
            <c:numRef>
              <c:f>Sheet1!$G$2:$G$14</c:f>
              <c:numCache>
                <c:formatCode>General</c:formatCode>
                <c:ptCount val="13"/>
                <c:pt idx="0">
                  <c:v>605</c:v>
                </c:pt>
                <c:pt idx="1">
                  <c:v>610</c:v>
                </c:pt>
                <c:pt idx="2">
                  <c:v>615</c:v>
                </c:pt>
                <c:pt idx="3">
                  <c:v>620</c:v>
                </c:pt>
                <c:pt idx="4">
                  <c:v>625</c:v>
                </c:pt>
                <c:pt idx="5">
                  <c:v>630</c:v>
                </c:pt>
                <c:pt idx="6">
                  <c:v>635</c:v>
                </c:pt>
                <c:pt idx="7">
                  <c:v>640</c:v>
                </c:pt>
                <c:pt idx="8">
                  <c:v>645</c:v>
                </c:pt>
                <c:pt idx="9">
                  <c:v>650</c:v>
                </c:pt>
                <c:pt idx="10">
                  <c:v>660</c:v>
                </c:pt>
                <c:pt idx="11">
                  <c:v>670</c:v>
                </c:pt>
                <c:pt idx="12">
                  <c:v>675</c:v>
                </c:pt>
              </c:numCache>
            </c:numRef>
          </c:yVal>
          <c:smooth val="1"/>
        </c:ser>
        <c:ser>
          <c:idx val="3"/>
          <c:order val="3"/>
          <c:marker>
            <c:symbol val="diamond"/>
            <c:size val="3"/>
          </c:marker>
          <c:xVal>
            <c:numRef>
              <c:f>Sheet1!$F$2:$F$14</c:f>
              <c:numCache>
                <c:formatCode>General</c:formatCode>
                <c:ptCount val="13"/>
                <c:pt idx="0">
                  <c:v>0.97586200000000001</c:v>
                </c:pt>
                <c:pt idx="1">
                  <c:v>0.95208700000000002</c:v>
                </c:pt>
                <c:pt idx="2">
                  <c:v>0.92863200000000001</c:v>
                </c:pt>
                <c:pt idx="3">
                  <c:v>0.90547299999999997</c:v>
                </c:pt>
                <c:pt idx="4">
                  <c:v>0.882602</c:v>
                </c:pt>
                <c:pt idx="5">
                  <c:v>0.86002199999999995</c:v>
                </c:pt>
                <c:pt idx="6">
                  <c:v>0.83774099999999996</c:v>
                </c:pt>
                <c:pt idx="7">
                  <c:v>0.81577599999999995</c:v>
                </c:pt>
                <c:pt idx="8">
                  <c:v>0.79414399999999996</c:v>
                </c:pt>
                <c:pt idx="9">
                  <c:v>0.77286600000000005</c:v>
                </c:pt>
                <c:pt idx="10">
                  <c:v>0.73144600000000004</c:v>
                </c:pt>
                <c:pt idx="11">
                  <c:v>0.69165500000000002</c:v>
                </c:pt>
                <c:pt idx="12">
                  <c:v>0.67240200000000006</c:v>
                </c:pt>
              </c:numCache>
            </c:numRef>
          </c:xVal>
          <c:yVal>
            <c:numRef>
              <c:f>Sheet1!$G$2:$G$14</c:f>
              <c:numCache>
                <c:formatCode>General</c:formatCode>
                <c:ptCount val="13"/>
                <c:pt idx="0">
                  <c:v>605</c:v>
                </c:pt>
                <c:pt idx="1">
                  <c:v>610</c:v>
                </c:pt>
                <c:pt idx="2">
                  <c:v>615</c:v>
                </c:pt>
                <c:pt idx="3">
                  <c:v>620</c:v>
                </c:pt>
                <c:pt idx="4">
                  <c:v>625</c:v>
                </c:pt>
                <c:pt idx="5">
                  <c:v>630</c:v>
                </c:pt>
                <c:pt idx="6">
                  <c:v>635</c:v>
                </c:pt>
                <c:pt idx="7">
                  <c:v>640</c:v>
                </c:pt>
                <c:pt idx="8">
                  <c:v>645</c:v>
                </c:pt>
                <c:pt idx="9">
                  <c:v>650</c:v>
                </c:pt>
                <c:pt idx="10">
                  <c:v>660</c:v>
                </c:pt>
                <c:pt idx="11">
                  <c:v>670</c:v>
                </c:pt>
                <c:pt idx="12">
                  <c:v>675</c:v>
                </c:pt>
              </c:numCache>
            </c:numRef>
          </c:yVal>
          <c:smooth val="1"/>
        </c:ser>
        <c:ser>
          <c:idx val="4"/>
          <c:order val="4"/>
          <c:marker>
            <c:symbol val="diamond"/>
            <c:size val="3"/>
          </c:marker>
          <c:xVal>
            <c:numRef>
              <c:f>Sheet1!$I$2:$I$66</c:f>
              <c:numCache>
                <c:formatCode>General</c:formatCode>
                <c:ptCount val="65"/>
                <c:pt idx="0">
                  <c:v>1.9799999999999999E-4</c:v>
                </c:pt>
                <c:pt idx="1">
                  <c:v>8.3600000000000005E-4</c:v>
                </c:pt>
                <c:pt idx="2">
                  <c:v>1.0579999999999999E-3</c:v>
                </c:pt>
                <c:pt idx="3">
                  <c:v>1.4660000000000001E-3</c:v>
                </c:pt>
                <c:pt idx="4">
                  <c:v>1.7949999999999999E-3</c:v>
                </c:pt>
                <c:pt idx="5">
                  <c:v>2.3800000000000002E-3</c:v>
                </c:pt>
                <c:pt idx="6">
                  <c:v>2.8370000000000001E-3</c:v>
                </c:pt>
                <c:pt idx="7">
                  <c:v>3.3509999999999998E-3</c:v>
                </c:pt>
                <c:pt idx="8">
                  <c:v>3.6310000000000001E-3</c:v>
                </c:pt>
                <c:pt idx="9">
                  <c:v>3.9259999999999998E-3</c:v>
                </c:pt>
                <c:pt idx="10">
                  <c:v>4.2360000000000002E-3</c:v>
                </c:pt>
                <c:pt idx="11">
                  <c:v>4.5630000000000002E-3</c:v>
                </c:pt>
                <c:pt idx="12">
                  <c:v>4.9059999999999998E-3</c:v>
                </c:pt>
                <c:pt idx="13">
                  <c:v>5.2649999999999997E-3</c:v>
                </c:pt>
                <c:pt idx="14">
                  <c:v>5.6410000000000002E-3</c:v>
                </c:pt>
                <c:pt idx="15">
                  <c:v>6.0350000000000004E-3</c:v>
                </c:pt>
                <c:pt idx="16">
                  <c:v>6.4460000000000003E-3</c:v>
                </c:pt>
                <c:pt idx="17">
                  <c:v>6.8739999999999999E-3</c:v>
                </c:pt>
                <c:pt idx="18">
                  <c:v>7.3200000000000001E-3</c:v>
                </c:pt>
                <c:pt idx="19">
                  <c:v>7.7840000000000001E-3</c:v>
                </c:pt>
                <c:pt idx="20">
                  <c:v>8.2660000000000008E-3</c:v>
                </c:pt>
                <c:pt idx="21">
                  <c:v>8.7670000000000005E-3</c:v>
                </c:pt>
                <c:pt idx="22">
                  <c:v>9.2849999999999999E-3</c:v>
                </c:pt>
                <c:pt idx="23">
                  <c:v>9.8230000000000001E-3</c:v>
                </c:pt>
                <c:pt idx="24">
                  <c:v>1.0378999999999999E-2</c:v>
                </c:pt>
                <c:pt idx="25">
                  <c:v>1.0952999999999999E-2</c:v>
                </c:pt>
                <c:pt idx="26">
                  <c:v>1.1547E-2</c:v>
                </c:pt>
                <c:pt idx="27">
                  <c:v>1.2159E-2</c:v>
                </c:pt>
                <c:pt idx="28">
                  <c:v>1.2789999999999999E-2</c:v>
                </c:pt>
                <c:pt idx="29">
                  <c:v>1.3440000000000001E-2</c:v>
                </c:pt>
                <c:pt idx="30">
                  <c:v>1.4109E-2</c:v>
                </c:pt>
                <c:pt idx="31">
                  <c:v>1.4796999999999999E-2</c:v>
                </c:pt>
                <c:pt idx="32">
                  <c:v>1.5502999999999999E-2</c:v>
                </c:pt>
                <c:pt idx="33">
                  <c:v>1.6227999999999999E-2</c:v>
                </c:pt>
                <c:pt idx="34">
                  <c:v>1.6972000000000001E-2</c:v>
                </c:pt>
                <c:pt idx="35">
                  <c:v>1.7734E-2</c:v>
                </c:pt>
                <c:pt idx="36">
                  <c:v>1.8515E-2</c:v>
                </c:pt>
                <c:pt idx="37">
                  <c:v>1.9314000000000001E-2</c:v>
                </c:pt>
                <c:pt idx="38">
                  <c:v>2.0132000000000001E-2</c:v>
                </c:pt>
                <c:pt idx="39">
                  <c:v>2.0968000000000001E-2</c:v>
                </c:pt>
                <c:pt idx="40">
                  <c:v>2.1821E-2</c:v>
                </c:pt>
                <c:pt idx="41">
                  <c:v>2.2692E-2</c:v>
                </c:pt>
                <c:pt idx="42">
                  <c:v>2.3581000000000001E-2</c:v>
                </c:pt>
                <c:pt idx="43">
                  <c:v>2.4486999999999998E-2</c:v>
                </c:pt>
                <c:pt idx="44">
                  <c:v>2.5411E-2</c:v>
                </c:pt>
                <c:pt idx="45">
                  <c:v>2.6350999999999999E-2</c:v>
                </c:pt>
                <c:pt idx="46">
                  <c:v>2.7307999999999999E-2</c:v>
                </c:pt>
                <c:pt idx="47">
                  <c:v>2.8282000000000002E-2</c:v>
                </c:pt>
                <c:pt idx="48">
                  <c:v>2.9271999999999999E-2</c:v>
                </c:pt>
                <c:pt idx="49">
                  <c:v>3.0276999999999998E-2</c:v>
                </c:pt>
                <c:pt idx="50">
                  <c:v>3.1299E-2</c:v>
                </c:pt>
                <c:pt idx="51">
                  <c:v>3.2335000000000003E-2</c:v>
                </c:pt>
                <c:pt idx="52">
                  <c:v>3.3387E-2</c:v>
                </c:pt>
                <c:pt idx="53">
                  <c:v>3.5534000000000003E-2</c:v>
                </c:pt>
                <c:pt idx="54">
                  <c:v>3.6630000000000003E-2</c:v>
                </c:pt>
                <c:pt idx="55">
                  <c:v>3.7738000000000001E-2</c:v>
                </c:pt>
                <c:pt idx="56">
                  <c:v>3.8861E-2</c:v>
                </c:pt>
                <c:pt idx="57">
                  <c:v>3.9995999999999997E-2</c:v>
                </c:pt>
                <c:pt idx="58">
                  <c:v>4.1144E-2</c:v>
                </c:pt>
                <c:pt idx="59">
                  <c:v>4.2305000000000002E-2</c:v>
                </c:pt>
                <c:pt idx="60">
                  <c:v>4.3477000000000002E-2</c:v>
                </c:pt>
                <c:pt idx="61">
                  <c:v>4.4662E-2</c:v>
                </c:pt>
                <c:pt idx="62">
                  <c:v>4.5857000000000002E-2</c:v>
                </c:pt>
                <c:pt idx="63">
                  <c:v>4.7064000000000002E-2</c:v>
                </c:pt>
                <c:pt idx="64">
                  <c:v>4.8280999999999998E-2</c:v>
                </c:pt>
              </c:numCache>
            </c:numRef>
          </c:xVal>
          <c:yVal>
            <c:numRef>
              <c:f>Sheet1!$K$2:$K$66</c:f>
              <c:numCache>
                <c:formatCode>General</c:formatCode>
                <c:ptCount val="65"/>
                <c:pt idx="0">
                  <c:v>265</c:v>
                </c:pt>
                <c:pt idx="1">
                  <c:v>315</c:v>
                </c:pt>
                <c:pt idx="2">
                  <c:v>325</c:v>
                </c:pt>
                <c:pt idx="3">
                  <c:v>340</c:v>
                </c:pt>
                <c:pt idx="4">
                  <c:v>350</c:v>
                </c:pt>
                <c:pt idx="5">
                  <c:v>365</c:v>
                </c:pt>
                <c:pt idx="6">
                  <c:v>375</c:v>
                </c:pt>
                <c:pt idx="7">
                  <c:v>385</c:v>
                </c:pt>
                <c:pt idx="8">
                  <c:v>390</c:v>
                </c:pt>
                <c:pt idx="9">
                  <c:v>395</c:v>
                </c:pt>
                <c:pt idx="10">
                  <c:v>400</c:v>
                </c:pt>
                <c:pt idx="11">
                  <c:v>405</c:v>
                </c:pt>
                <c:pt idx="12">
                  <c:v>410</c:v>
                </c:pt>
                <c:pt idx="13">
                  <c:v>415</c:v>
                </c:pt>
                <c:pt idx="14">
                  <c:v>420</c:v>
                </c:pt>
                <c:pt idx="15">
                  <c:v>425</c:v>
                </c:pt>
                <c:pt idx="16">
                  <c:v>430</c:v>
                </c:pt>
                <c:pt idx="17">
                  <c:v>435</c:v>
                </c:pt>
                <c:pt idx="18">
                  <c:v>440</c:v>
                </c:pt>
                <c:pt idx="19">
                  <c:v>445</c:v>
                </c:pt>
                <c:pt idx="20">
                  <c:v>450</c:v>
                </c:pt>
                <c:pt idx="21">
                  <c:v>455</c:v>
                </c:pt>
                <c:pt idx="22">
                  <c:v>460</c:v>
                </c:pt>
                <c:pt idx="23">
                  <c:v>465</c:v>
                </c:pt>
                <c:pt idx="24">
                  <c:v>470</c:v>
                </c:pt>
                <c:pt idx="25">
                  <c:v>475</c:v>
                </c:pt>
                <c:pt idx="26">
                  <c:v>480</c:v>
                </c:pt>
                <c:pt idx="27">
                  <c:v>485</c:v>
                </c:pt>
                <c:pt idx="28">
                  <c:v>490</c:v>
                </c:pt>
                <c:pt idx="29">
                  <c:v>495</c:v>
                </c:pt>
                <c:pt idx="30">
                  <c:v>500</c:v>
                </c:pt>
                <c:pt idx="31">
                  <c:v>505</c:v>
                </c:pt>
                <c:pt idx="32">
                  <c:v>510</c:v>
                </c:pt>
                <c:pt idx="33">
                  <c:v>515</c:v>
                </c:pt>
                <c:pt idx="34">
                  <c:v>520</c:v>
                </c:pt>
                <c:pt idx="35">
                  <c:v>525</c:v>
                </c:pt>
                <c:pt idx="36">
                  <c:v>530</c:v>
                </c:pt>
                <c:pt idx="37">
                  <c:v>535</c:v>
                </c:pt>
                <c:pt idx="38">
                  <c:v>540</c:v>
                </c:pt>
                <c:pt idx="39">
                  <c:v>545</c:v>
                </c:pt>
                <c:pt idx="40">
                  <c:v>550</c:v>
                </c:pt>
                <c:pt idx="41">
                  <c:v>555</c:v>
                </c:pt>
                <c:pt idx="42">
                  <c:v>560</c:v>
                </c:pt>
                <c:pt idx="43">
                  <c:v>565</c:v>
                </c:pt>
                <c:pt idx="44">
                  <c:v>570</c:v>
                </c:pt>
                <c:pt idx="45">
                  <c:v>575</c:v>
                </c:pt>
                <c:pt idx="46">
                  <c:v>580</c:v>
                </c:pt>
                <c:pt idx="47">
                  <c:v>585</c:v>
                </c:pt>
                <c:pt idx="48">
                  <c:v>590</c:v>
                </c:pt>
                <c:pt idx="49">
                  <c:v>595</c:v>
                </c:pt>
                <c:pt idx="50">
                  <c:v>600</c:v>
                </c:pt>
                <c:pt idx="51">
                  <c:v>605</c:v>
                </c:pt>
                <c:pt idx="52">
                  <c:v>610</c:v>
                </c:pt>
                <c:pt idx="53">
                  <c:v>620</c:v>
                </c:pt>
                <c:pt idx="54">
                  <c:v>625</c:v>
                </c:pt>
                <c:pt idx="55">
                  <c:v>630</c:v>
                </c:pt>
                <c:pt idx="56">
                  <c:v>635</c:v>
                </c:pt>
                <c:pt idx="57">
                  <c:v>640</c:v>
                </c:pt>
                <c:pt idx="58">
                  <c:v>645</c:v>
                </c:pt>
                <c:pt idx="59">
                  <c:v>650</c:v>
                </c:pt>
                <c:pt idx="60">
                  <c:v>655</c:v>
                </c:pt>
                <c:pt idx="61">
                  <c:v>660</c:v>
                </c:pt>
                <c:pt idx="62">
                  <c:v>665</c:v>
                </c:pt>
                <c:pt idx="63">
                  <c:v>670</c:v>
                </c:pt>
                <c:pt idx="64">
                  <c:v>675</c:v>
                </c:pt>
              </c:numCache>
            </c:numRef>
          </c:yVal>
          <c:smooth val="1"/>
        </c:ser>
        <c:ser>
          <c:idx val="5"/>
          <c:order val="5"/>
          <c:marker>
            <c:symbol val="diamond"/>
            <c:size val="3"/>
          </c:marker>
          <c:xVal>
            <c:numRef>
              <c:f>Sheet1!$J$2:$J$66</c:f>
              <c:numCache>
                <c:formatCode>General</c:formatCode>
                <c:ptCount val="65"/>
                <c:pt idx="0">
                  <c:v>0.98843099999999995</c:v>
                </c:pt>
                <c:pt idx="1">
                  <c:v>0.97302100000000002</c:v>
                </c:pt>
                <c:pt idx="2">
                  <c:v>0.96891899999999997</c:v>
                </c:pt>
                <c:pt idx="3">
                  <c:v>0.96209</c:v>
                </c:pt>
                <c:pt idx="4">
                  <c:v>0.95707600000000004</c:v>
                </c:pt>
                <c:pt idx="5">
                  <c:v>0.94885600000000003</c:v>
                </c:pt>
                <c:pt idx="6">
                  <c:v>0.94290700000000005</c:v>
                </c:pt>
                <c:pt idx="7">
                  <c:v>0.93658200000000003</c:v>
                </c:pt>
                <c:pt idx="8">
                  <c:v>0.93328</c:v>
                </c:pt>
                <c:pt idx="9">
                  <c:v>0.92988499999999996</c:v>
                </c:pt>
                <c:pt idx="10">
                  <c:v>0.92639700000000003</c:v>
                </c:pt>
                <c:pt idx="11">
                  <c:v>0.92281899999999994</c:v>
                </c:pt>
                <c:pt idx="12">
                  <c:v>0.91915000000000002</c:v>
                </c:pt>
                <c:pt idx="13">
                  <c:v>0.91539199999999998</c:v>
                </c:pt>
                <c:pt idx="14">
                  <c:v>0.911547</c:v>
                </c:pt>
                <c:pt idx="15">
                  <c:v>0.90761400000000003</c:v>
                </c:pt>
                <c:pt idx="16">
                  <c:v>0.90359699999999998</c:v>
                </c:pt>
                <c:pt idx="17">
                  <c:v>0.89949599999999996</c:v>
                </c:pt>
                <c:pt idx="18">
                  <c:v>0.89531499999999997</c:v>
                </c:pt>
                <c:pt idx="19">
                  <c:v>0.89105400000000001</c:v>
                </c:pt>
                <c:pt idx="20">
                  <c:v>0.88671599999999995</c:v>
                </c:pt>
                <c:pt idx="21">
                  <c:v>0.88230399999999998</c:v>
                </c:pt>
                <c:pt idx="22">
                  <c:v>0.87781900000000002</c:v>
                </c:pt>
                <c:pt idx="23">
                  <c:v>0.87326599999999999</c:v>
                </c:pt>
                <c:pt idx="24">
                  <c:v>0.86864699999999995</c:v>
                </c:pt>
                <c:pt idx="25">
                  <c:v>0.86396399999999995</c:v>
                </c:pt>
                <c:pt idx="26">
                  <c:v>0.85922200000000004</c:v>
                </c:pt>
                <c:pt idx="27">
                  <c:v>0.85442300000000004</c:v>
                </c:pt>
                <c:pt idx="28">
                  <c:v>0.84957199999999999</c:v>
                </c:pt>
                <c:pt idx="29">
                  <c:v>0.84467099999999995</c:v>
                </c:pt>
                <c:pt idx="30">
                  <c:v>0.83972500000000005</c:v>
                </c:pt>
                <c:pt idx="31">
                  <c:v>0.83473699999999995</c:v>
                </c:pt>
                <c:pt idx="32">
                  <c:v>0.82971200000000001</c:v>
                </c:pt>
                <c:pt idx="33">
                  <c:v>0.82465299999999997</c:v>
                </c:pt>
                <c:pt idx="34">
                  <c:v>0.81956499999999999</c:v>
                </c:pt>
                <c:pt idx="35">
                  <c:v>0.81445100000000004</c:v>
                </c:pt>
                <c:pt idx="36">
                  <c:v>0.80931699999999995</c:v>
                </c:pt>
                <c:pt idx="37">
                  <c:v>0.80416500000000002</c:v>
                </c:pt>
                <c:pt idx="38">
                  <c:v>0.79900099999999996</c:v>
                </c:pt>
                <c:pt idx="39">
                  <c:v>0.79382900000000001</c:v>
                </c:pt>
                <c:pt idx="40">
                  <c:v>0.78865200000000002</c:v>
                </c:pt>
                <c:pt idx="41">
                  <c:v>0.78347500000000003</c:v>
                </c:pt>
                <c:pt idx="42">
                  <c:v>0.77830100000000002</c:v>
                </c:pt>
                <c:pt idx="43">
                  <c:v>0.77313600000000005</c:v>
                </c:pt>
                <c:pt idx="44">
                  <c:v>0.76798200000000005</c:v>
                </c:pt>
                <c:pt idx="45">
                  <c:v>0.76284300000000005</c:v>
                </c:pt>
                <c:pt idx="46">
                  <c:v>0.75772399999999995</c:v>
                </c:pt>
                <c:pt idx="47">
                  <c:v>0.75262700000000005</c:v>
                </c:pt>
                <c:pt idx="48">
                  <c:v>0.74755499999999997</c:v>
                </c:pt>
                <c:pt idx="49">
                  <c:v>0.74251299999999998</c:v>
                </c:pt>
                <c:pt idx="50">
                  <c:v>0.73750300000000002</c:v>
                </c:pt>
                <c:pt idx="51">
                  <c:v>0.73252799999999996</c:v>
                </c:pt>
                <c:pt idx="52">
                  <c:v>0.72758999999999996</c:v>
                </c:pt>
                <c:pt idx="53">
                  <c:v>0.71783799999999998</c:v>
                </c:pt>
                <c:pt idx="54">
                  <c:v>0.713028</c:v>
                </c:pt>
                <c:pt idx="55">
                  <c:v>0.70826500000000003</c:v>
                </c:pt>
                <c:pt idx="56">
                  <c:v>0.70355100000000004</c:v>
                </c:pt>
                <c:pt idx="57">
                  <c:v>0.69888700000000004</c:v>
                </c:pt>
                <c:pt idx="58">
                  <c:v>0.69427499999999998</c:v>
                </c:pt>
                <c:pt idx="59">
                  <c:v>0.68971700000000002</c:v>
                </c:pt>
                <c:pt idx="60">
                  <c:v>0.68521299999999996</c:v>
                </c:pt>
                <c:pt idx="61">
                  <c:v>0.68076499999999995</c:v>
                </c:pt>
                <c:pt idx="62">
                  <c:v>0.676373</c:v>
                </c:pt>
                <c:pt idx="63">
                  <c:v>0.67203900000000005</c:v>
                </c:pt>
                <c:pt idx="64">
                  <c:v>0.667763</c:v>
                </c:pt>
              </c:numCache>
            </c:numRef>
          </c:xVal>
          <c:yVal>
            <c:numRef>
              <c:f>Sheet1!$K$2:$K$66</c:f>
              <c:numCache>
                <c:formatCode>General</c:formatCode>
                <c:ptCount val="65"/>
                <c:pt idx="0">
                  <c:v>265</c:v>
                </c:pt>
                <c:pt idx="1">
                  <c:v>315</c:v>
                </c:pt>
                <c:pt idx="2">
                  <c:v>325</c:v>
                </c:pt>
                <c:pt idx="3">
                  <c:v>340</c:v>
                </c:pt>
                <c:pt idx="4">
                  <c:v>350</c:v>
                </c:pt>
                <c:pt idx="5">
                  <c:v>365</c:v>
                </c:pt>
                <c:pt idx="6">
                  <c:v>375</c:v>
                </c:pt>
                <c:pt idx="7">
                  <c:v>385</c:v>
                </c:pt>
                <c:pt idx="8">
                  <c:v>390</c:v>
                </c:pt>
                <c:pt idx="9">
                  <c:v>395</c:v>
                </c:pt>
                <c:pt idx="10">
                  <c:v>400</c:v>
                </c:pt>
                <c:pt idx="11">
                  <c:v>405</c:v>
                </c:pt>
                <c:pt idx="12">
                  <c:v>410</c:v>
                </c:pt>
                <c:pt idx="13">
                  <c:v>415</c:v>
                </c:pt>
                <c:pt idx="14">
                  <c:v>420</c:v>
                </c:pt>
                <c:pt idx="15">
                  <c:v>425</c:v>
                </c:pt>
                <c:pt idx="16">
                  <c:v>430</c:v>
                </c:pt>
                <c:pt idx="17">
                  <c:v>435</c:v>
                </c:pt>
                <c:pt idx="18">
                  <c:v>440</c:v>
                </c:pt>
                <c:pt idx="19">
                  <c:v>445</c:v>
                </c:pt>
                <c:pt idx="20">
                  <c:v>450</c:v>
                </c:pt>
                <c:pt idx="21">
                  <c:v>455</c:v>
                </c:pt>
                <c:pt idx="22">
                  <c:v>460</c:v>
                </c:pt>
                <c:pt idx="23">
                  <c:v>465</c:v>
                </c:pt>
                <c:pt idx="24">
                  <c:v>470</c:v>
                </c:pt>
                <c:pt idx="25">
                  <c:v>475</c:v>
                </c:pt>
                <c:pt idx="26">
                  <c:v>480</c:v>
                </c:pt>
                <c:pt idx="27">
                  <c:v>485</c:v>
                </c:pt>
                <c:pt idx="28">
                  <c:v>490</c:v>
                </c:pt>
                <c:pt idx="29">
                  <c:v>495</c:v>
                </c:pt>
                <c:pt idx="30">
                  <c:v>500</c:v>
                </c:pt>
                <c:pt idx="31">
                  <c:v>505</c:v>
                </c:pt>
                <c:pt idx="32">
                  <c:v>510</c:v>
                </c:pt>
                <c:pt idx="33">
                  <c:v>515</c:v>
                </c:pt>
                <c:pt idx="34">
                  <c:v>520</c:v>
                </c:pt>
                <c:pt idx="35">
                  <c:v>525</c:v>
                </c:pt>
                <c:pt idx="36">
                  <c:v>530</c:v>
                </c:pt>
                <c:pt idx="37">
                  <c:v>535</c:v>
                </c:pt>
                <c:pt idx="38">
                  <c:v>540</c:v>
                </c:pt>
                <c:pt idx="39">
                  <c:v>545</c:v>
                </c:pt>
                <c:pt idx="40">
                  <c:v>550</c:v>
                </c:pt>
                <c:pt idx="41">
                  <c:v>555</c:v>
                </c:pt>
                <c:pt idx="42">
                  <c:v>560</c:v>
                </c:pt>
                <c:pt idx="43">
                  <c:v>565</c:v>
                </c:pt>
                <c:pt idx="44">
                  <c:v>570</c:v>
                </c:pt>
                <c:pt idx="45">
                  <c:v>575</c:v>
                </c:pt>
                <c:pt idx="46">
                  <c:v>580</c:v>
                </c:pt>
                <c:pt idx="47">
                  <c:v>585</c:v>
                </c:pt>
                <c:pt idx="48">
                  <c:v>590</c:v>
                </c:pt>
                <c:pt idx="49">
                  <c:v>595</c:v>
                </c:pt>
                <c:pt idx="50">
                  <c:v>600</c:v>
                </c:pt>
                <c:pt idx="51">
                  <c:v>605</c:v>
                </c:pt>
                <c:pt idx="52">
                  <c:v>610</c:v>
                </c:pt>
                <c:pt idx="53">
                  <c:v>620</c:v>
                </c:pt>
                <c:pt idx="54">
                  <c:v>625</c:v>
                </c:pt>
                <c:pt idx="55">
                  <c:v>630</c:v>
                </c:pt>
                <c:pt idx="56">
                  <c:v>635</c:v>
                </c:pt>
                <c:pt idx="57">
                  <c:v>640</c:v>
                </c:pt>
                <c:pt idx="58">
                  <c:v>645</c:v>
                </c:pt>
                <c:pt idx="59">
                  <c:v>650</c:v>
                </c:pt>
                <c:pt idx="60">
                  <c:v>655</c:v>
                </c:pt>
                <c:pt idx="61">
                  <c:v>660</c:v>
                </c:pt>
                <c:pt idx="62">
                  <c:v>665</c:v>
                </c:pt>
                <c:pt idx="63">
                  <c:v>670</c:v>
                </c:pt>
                <c:pt idx="64">
                  <c:v>675</c:v>
                </c:pt>
              </c:numCache>
            </c:numRef>
          </c:yVal>
          <c:smooth val="1"/>
        </c:ser>
        <c:ser>
          <c:idx val="6"/>
          <c:order val="6"/>
          <c:marker>
            <c:symbol val="x"/>
            <c:size val="7"/>
          </c:marker>
          <c:xVal>
            <c:numRef>
              <c:f>Sheet1!$Q$4:$S$4</c:f>
              <c:numCache>
                <c:formatCode>General</c:formatCode>
                <c:ptCount val="3"/>
                <c:pt idx="0">
                  <c:v>0.82478200000000002</c:v>
                </c:pt>
                <c:pt idx="1">
                  <c:v>4.8724000000000003E-2</c:v>
                </c:pt>
                <c:pt idx="2">
                  <c:v>0.66482300000000005</c:v>
                </c:pt>
              </c:numCache>
            </c:numRef>
          </c:xVal>
          <c:yVal>
            <c:numRef>
              <c:f>Sheet1!$Q$5:$S$5</c:f>
              <c:numCache>
                <c:formatCode>General</c:formatCode>
                <c:ptCount val="3"/>
                <c:pt idx="0">
                  <c:v>677</c:v>
                </c:pt>
                <c:pt idx="1">
                  <c:v>677</c:v>
                </c:pt>
                <c:pt idx="2">
                  <c:v>677</c:v>
                </c:pt>
              </c:numCache>
            </c:numRef>
          </c:yVal>
          <c:smooth val="1"/>
        </c:ser>
        <c:axId val="187453440"/>
        <c:axId val="207740288"/>
      </c:scatterChart>
      <c:valAx>
        <c:axId val="187453440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/>
                  <a:t>X</a:t>
                </a:r>
                <a:r>
                  <a:rPr lang="en-US" sz="1200" b="1" i="0" baseline="-25000"/>
                  <a:t>TK</a:t>
                </a:r>
                <a:r>
                  <a:rPr lang="en-US" sz="1200" b="1" i="0" baseline="0"/>
                  <a:t>→</a:t>
                </a:r>
                <a:endParaRPr lang="ko-KR" altLang="en-US"/>
              </a:p>
            </c:rich>
          </c:tx>
          <c:layout/>
        </c:title>
        <c:numFmt formatCode="General" sourceLinked="1"/>
        <c:majorTickMark val="none"/>
        <c:tickLblPos val="nextTo"/>
        <c:crossAx val="207740288"/>
        <c:crosses val="autoZero"/>
        <c:crossBetween val="midCat"/>
      </c:valAx>
      <c:valAx>
        <c:axId val="2077402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1" i="0" baseline="0"/>
                  <a:t>Temperature(</a:t>
                </a:r>
                <a:r>
                  <a:rPr lang="ko-KR" sz="1200" b="1" i="0" baseline="0"/>
                  <a:t>℃</a:t>
                </a:r>
                <a:r>
                  <a:rPr lang="en-US" sz="1200" b="1" i="0" baseline="0"/>
                  <a:t>)</a:t>
                </a:r>
                <a:endParaRPr lang="ko-KR" sz="1200" b="1" i="0" baseline="0"/>
              </a:p>
            </c:rich>
          </c:tx>
          <c:layout/>
        </c:title>
        <c:numFmt formatCode="General" sourceLinked="1"/>
        <c:majorTickMark val="none"/>
        <c:tickLblPos val="nextTo"/>
        <c:crossAx val="187453440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title>
      <c:tx>
        <c:rich>
          <a:bodyPr/>
          <a:lstStyle/>
          <a:p>
            <a:pPr>
              <a:defRPr/>
            </a:pPr>
            <a:r>
              <a:rPr lang="en-US" altLang="ko-KR" dirty="0" smtClean="0"/>
              <a:t>&amp; Prof</a:t>
            </a:r>
            <a:r>
              <a:rPr lang="en-US" altLang="ko-KR" dirty="0"/>
              <a:t>.</a:t>
            </a:r>
            <a:endParaRPr lang="ko-KR" altLang="en-US" dirty="0"/>
          </a:p>
        </c:rich>
      </c:tx>
      <c:layout>
        <c:manualLayout>
          <c:xMode val="edge"/>
          <c:yMode val="edge"/>
          <c:x val="0.53576214146629197"/>
          <c:y val="1.5023369027964365E-2"/>
        </c:manualLayout>
      </c:layout>
    </c:title>
    <c:plotArea>
      <c:layout/>
      <c:scatterChart>
        <c:scatterStyle val="smoothMarker"/>
        <c:ser>
          <c:idx val="0"/>
          <c:order val="0"/>
          <c:tx>
            <c:v>Prof. liq1</c:v>
          </c:tx>
          <c:marker>
            <c:symbol val="diamond"/>
            <c:size val="3"/>
          </c:marker>
          <c:xVal>
            <c:numRef>
              <c:f>Sheet1!$N$3:$N$39</c:f>
              <c:numCache>
                <c:formatCode>General</c:formatCode>
                <c:ptCount val="37"/>
                <c:pt idx="0">
                  <c:v>0.5</c:v>
                </c:pt>
                <c:pt idx="1">
                  <c:v>0.49105250835000003</c:v>
                </c:pt>
                <c:pt idx="2">
                  <c:v>0.47608208656000001</c:v>
                </c:pt>
                <c:pt idx="3">
                  <c:v>0.46096390486</c:v>
                </c:pt>
                <c:pt idx="4">
                  <c:v>0.44567680359</c:v>
                </c:pt>
                <c:pt idx="5">
                  <c:v>0.43023934959999999</c:v>
                </c:pt>
                <c:pt idx="6">
                  <c:v>0.41467118263000002</c:v>
                </c:pt>
                <c:pt idx="7">
                  <c:v>0.39899310469999999</c:v>
                </c:pt>
                <c:pt idx="8">
                  <c:v>0.38322713971</c:v>
                </c:pt>
                <c:pt idx="9">
                  <c:v>0.36739641428000003</c:v>
                </c:pt>
                <c:pt idx="10">
                  <c:v>0.35152494906999998</c:v>
                </c:pt>
                <c:pt idx="11">
                  <c:v>0.33563768863999999</c:v>
                </c:pt>
                <c:pt idx="12">
                  <c:v>0.31976023316000002</c:v>
                </c:pt>
                <c:pt idx="13">
                  <c:v>0.30391860007999999</c:v>
                </c:pt>
                <c:pt idx="14">
                  <c:v>0.28813913465000002</c:v>
                </c:pt>
                <c:pt idx="15">
                  <c:v>0.27244821191000002</c:v>
                </c:pt>
                <c:pt idx="16">
                  <c:v>0.25687187909999998</c:v>
                </c:pt>
                <c:pt idx="17">
                  <c:v>0.24143576621999999</c:v>
                </c:pt>
                <c:pt idx="18">
                  <c:v>0.226164639</c:v>
                </c:pt>
                <c:pt idx="19">
                  <c:v>0.21108214556999999</c:v>
                </c:pt>
                <c:pt idx="20">
                  <c:v>0.19621056317999999</c:v>
                </c:pt>
                <c:pt idx="21">
                  <c:v>0.18157050014000001</c:v>
                </c:pt>
                <c:pt idx="22">
                  <c:v>0.16718068719000001</c:v>
                </c:pt>
                <c:pt idx="23">
                  <c:v>0.15305776894000001</c:v>
                </c:pt>
                <c:pt idx="24">
                  <c:v>0.13921616971</c:v>
                </c:pt>
                <c:pt idx="25">
                  <c:v>0.12566797434999999</c:v>
                </c:pt>
                <c:pt idx="26">
                  <c:v>0.11242292076</c:v>
                </c:pt>
                <c:pt idx="27">
                  <c:v>9.9488414824000004E-2</c:v>
                </c:pt>
                <c:pt idx="28">
                  <c:v>8.6869582533999998E-2</c:v>
                </c:pt>
                <c:pt idx="29">
                  <c:v>7.4569389223999999E-2</c:v>
                </c:pt>
                <c:pt idx="30">
                  <c:v>6.2588803469999996E-2</c:v>
                </c:pt>
                <c:pt idx="31">
                  <c:v>5.0926968454999999E-2</c:v>
                </c:pt>
                <c:pt idx="32">
                  <c:v>3.9581388235000001E-2</c:v>
                </c:pt>
                <c:pt idx="33">
                  <c:v>2.8548145667000001E-2</c:v>
                </c:pt>
                <c:pt idx="34">
                  <c:v>1.7822103575000001E-2</c:v>
                </c:pt>
                <c:pt idx="35">
                  <c:v>7.3971026577000004E-3</c:v>
                </c:pt>
                <c:pt idx="36">
                  <c:v>2.4999999937000002E-7</c:v>
                </c:pt>
              </c:numCache>
            </c:numRef>
          </c:xVal>
          <c:yVal>
            <c:numRef>
              <c:f>Sheet1!$O$3:$O$39</c:f>
              <c:numCache>
                <c:formatCode>General</c:formatCode>
                <c:ptCount val="37"/>
                <c:pt idx="0">
                  <c:v>907.84515381000006</c:v>
                </c:pt>
                <c:pt idx="1">
                  <c:v>912.80889893000005</c:v>
                </c:pt>
                <c:pt idx="2">
                  <c:v>921.02874756000006</c:v>
                </c:pt>
                <c:pt idx="3">
                  <c:v>929.23175048999997</c:v>
                </c:pt>
                <c:pt idx="4">
                  <c:v>937.43829345999995</c:v>
                </c:pt>
                <c:pt idx="5">
                  <c:v>945.64837646000001</c:v>
                </c:pt>
                <c:pt idx="6">
                  <c:v>953.86260986000002</c:v>
                </c:pt>
                <c:pt idx="7">
                  <c:v>962.08215331999997</c:v>
                </c:pt>
                <c:pt idx="8">
                  <c:v>970.30883788999995</c:v>
                </c:pt>
                <c:pt idx="9">
                  <c:v>978.54467772999999</c:v>
                </c:pt>
                <c:pt idx="10">
                  <c:v>986.79217529000005</c:v>
                </c:pt>
                <c:pt idx="11">
                  <c:v>995.05377196999996</c:v>
                </c:pt>
                <c:pt idx="12">
                  <c:v>1003.3320313</c:v>
                </c:pt>
                <c:pt idx="13">
                  <c:v>1011.6291504</c:v>
                </c:pt>
                <c:pt idx="14">
                  <c:v>1019.9470825</c:v>
                </c:pt>
                <c:pt idx="15">
                  <c:v>1028.2871094</c:v>
                </c:pt>
                <c:pt idx="16">
                  <c:v>1036.6497803</c:v>
                </c:pt>
                <c:pt idx="17">
                  <c:v>1045.034668</c:v>
                </c:pt>
                <c:pt idx="18">
                  <c:v>1053.4406738</c:v>
                </c:pt>
                <c:pt idx="19">
                  <c:v>1061.8652344</c:v>
                </c:pt>
                <c:pt idx="20">
                  <c:v>1070.3049315999999</c:v>
                </c:pt>
                <c:pt idx="21">
                  <c:v>1078.7553711</c:v>
                </c:pt>
                <c:pt idx="22">
                  <c:v>1087.2110596</c:v>
                </c:pt>
                <c:pt idx="23">
                  <c:v>1095.6656493999999</c:v>
                </c:pt>
                <c:pt idx="24">
                  <c:v>1104.1123047000001</c:v>
                </c:pt>
                <c:pt idx="25">
                  <c:v>1112.543457</c:v>
                </c:pt>
                <c:pt idx="26">
                  <c:v>1120.9512939000001</c:v>
                </c:pt>
                <c:pt idx="27">
                  <c:v>1129.3277588000001</c:v>
                </c:pt>
                <c:pt idx="28">
                  <c:v>1137.6649170000001</c:v>
                </c:pt>
                <c:pt idx="29">
                  <c:v>1145.9550781</c:v>
                </c:pt>
                <c:pt idx="30">
                  <c:v>1154.1907959</c:v>
                </c:pt>
                <c:pt idx="31">
                  <c:v>1162.3652344</c:v>
                </c:pt>
                <c:pt idx="32">
                  <c:v>1170.4716797000001</c:v>
                </c:pt>
                <c:pt idx="33">
                  <c:v>1178.5046387</c:v>
                </c:pt>
                <c:pt idx="34">
                  <c:v>1186.4588623</c:v>
                </c:pt>
                <c:pt idx="35">
                  <c:v>1194.3298339999999</c:v>
                </c:pt>
                <c:pt idx="36">
                  <c:v>1199.9997559000001</c:v>
                </c:pt>
              </c:numCache>
            </c:numRef>
          </c:yVal>
          <c:smooth val="1"/>
        </c:ser>
        <c:ser>
          <c:idx val="1"/>
          <c:order val="1"/>
          <c:tx>
            <c:v>Prof FCC</c:v>
          </c:tx>
          <c:marker>
            <c:symbol val="diamond"/>
            <c:size val="3"/>
          </c:marker>
          <c:xVal>
            <c:numRef>
              <c:f>Sheet1!$N$41:$N$77</c:f>
              <c:numCache>
                <c:formatCode>General</c:formatCode>
                <c:ptCount val="37"/>
                <c:pt idx="0">
                  <c:v>5.7801876217000003E-2</c:v>
                </c:pt>
                <c:pt idx="1">
                  <c:v>5.7440891862E-2</c:v>
                </c:pt>
                <c:pt idx="2">
                  <c:v>5.6789912283000003E-2</c:v>
                </c:pt>
                <c:pt idx="3">
                  <c:v>5.6074295193000001E-2</c:v>
                </c:pt>
                <c:pt idx="4">
                  <c:v>5.5292602628000002E-2</c:v>
                </c:pt>
                <c:pt idx="5">
                  <c:v>5.4444991052E-2</c:v>
                </c:pt>
                <c:pt idx="6">
                  <c:v>5.3531564772000002E-2</c:v>
                </c:pt>
                <c:pt idx="7">
                  <c:v>5.2552379667999999E-2</c:v>
                </c:pt>
                <c:pt idx="8">
                  <c:v>5.1507443190000002E-2</c:v>
                </c:pt>
                <c:pt idx="9">
                  <c:v>5.0396703183999997E-2</c:v>
                </c:pt>
                <c:pt idx="10">
                  <c:v>4.9220085144000003E-2</c:v>
                </c:pt>
                <c:pt idx="11">
                  <c:v>4.7977484762999997E-2</c:v>
                </c:pt>
                <c:pt idx="12">
                  <c:v>4.6668823807999998E-2</c:v>
                </c:pt>
                <c:pt idx="13">
                  <c:v>4.5294076204E-2</c:v>
                </c:pt>
                <c:pt idx="14">
                  <c:v>4.3853331357000001E-2</c:v>
                </c:pt>
                <c:pt idx="15">
                  <c:v>4.2346835136000002E-2</c:v>
                </c:pt>
                <c:pt idx="16">
                  <c:v>4.0775071830000002E-2</c:v>
                </c:pt>
                <c:pt idx="17">
                  <c:v>3.9138790219999997E-2</c:v>
                </c:pt>
                <c:pt idx="18">
                  <c:v>3.7439085543000003E-2</c:v>
                </c:pt>
                <c:pt idx="19">
                  <c:v>3.5677429289000001E-2</c:v>
                </c:pt>
                <c:pt idx="20">
                  <c:v>3.3855710179E-2</c:v>
                </c:pt>
                <c:pt idx="21">
                  <c:v>3.1976237892999998E-2</c:v>
                </c:pt>
                <c:pt idx="22">
                  <c:v>3.0041759833999999E-2</c:v>
                </c:pt>
                <c:pt idx="23">
                  <c:v>2.8055435047000001E-2</c:v>
                </c:pt>
                <c:pt idx="24">
                  <c:v>2.6020802557000001E-2</c:v>
                </c:pt>
                <c:pt idx="25">
                  <c:v>2.394173108E-2</c:v>
                </c:pt>
                <c:pt idx="26">
                  <c:v>2.1822361275999999E-2</c:v>
                </c:pt>
                <c:pt idx="27">
                  <c:v>1.9667033106000001E-2</c:v>
                </c:pt>
                <c:pt idx="28">
                  <c:v>1.7480213195E-2</c:v>
                </c:pt>
                <c:pt idx="29">
                  <c:v>1.526642777E-2</c:v>
                </c:pt>
                <c:pt idx="30">
                  <c:v>1.3030185364E-2</c:v>
                </c:pt>
                <c:pt idx="31">
                  <c:v>1.0775916278E-2</c:v>
                </c:pt>
                <c:pt idx="32">
                  <c:v>8.5079157724999993E-3</c:v>
                </c:pt>
                <c:pt idx="33">
                  <c:v>6.2302993610999996E-3</c:v>
                </c:pt>
                <c:pt idx="34">
                  <c:v>3.9469632320000003E-3</c:v>
                </c:pt>
                <c:pt idx="35">
                  <c:v>1.6615591011999999E-3</c:v>
                </c:pt>
                <c:pt idx="36">
                  <c:v>5.6719041908E-8</c:v>
                </c:pt>
              </c:numCache>
            </c:numRef>
          </c:xVal>
          <c:yVal>
            <c:numRef>
              <c:f>Sheet1!$O$41:$O$77</c:f>
              <c:numCache>
                <c:formatCode>General</c:formatCode>
                <c:ptCount val="37"/>
                <c:pt idx="0">
                  <c:v>907.84515381000006</c:v>
                </c:pt>
                <c:pt idx="1">
                  <c:v>912.80889893000005</c:v>
                </c:pt>
                <c:pt idx="2">
                  <c:v>921.02874756000006</c:v>
                </c:pt>
                <c:pt idx="3">
                  <c:v>929.23175048999997</c:v>
                </c:pt>
                <c:pt idx="4">
                  <c:v>937.43829345999995</c:v>
                </c:pt>
                <c:pt idx="5">
                  <c:v>945.64837646000001</c:v>
                </c:pt>
                <c:pt idx="6">
                  <c:v>953.86260986000002</c:v>
                </c:pt>
                <c:pt idx="7">
                  <c:v>962.08215331999997</c:v>
                </c:pt>
                <c:pt idx="8">
                  <c:v>970.30883788999995</c:v>
                </c:pt>
                <c:pt idx="9">
                  <c:v>978.54467772999999</c:v>
                </c:pt>
                <c:pt idx="10">
                  <c:v>986.79217529000005</c:v>
                </c:pt>
                <c:pt idx="11">
                  <c:v>995.05377196999996</c:v>
                </c:pt>
                <c:pt idx="12">
                  <c:v>1003.3320313</c:v>
                </c:pt>
                <c:pt idx="13">
                  <c:v>1011.6291504</c:v>
                </c:pt>
                <c:pt idx="14">
                  <c:v>1019.9470825</c:v>
                </c:pt>
                <c:pt idx="15">
                  <c:v>1028.2871094</c:v>
                </c:pt>
                <c:pt idx="16">
                  <c:v>1036.6497803</c:v>
                </c:pt>
                <c:pt idx="17">
                  <c:v>1045.034668</c:v>
                </c:pt>
                <c:pt idx="18">
                  <c:v>1053.4406738</c:v>
                </c:pt>
                <c:pt idx="19">
                  <c:v>1061.8652344</c:v>
                </c:pt>
                <c:pt idx="20">
                  <c:v>1070.3049315999999</c:v>
                </c:pt>
                <c:pt idx="21">
                  <c:v>1078.7553711</c:v>
                </c:pt>
                <c:pt idx="22">
                  <c:v>1087.2110596</c:v>
                </c:pt>
                <c:pt idx="23">
                  <c:v>1095.6656493999999</c:v>
                </c:pt>
                <c:pt idx="24">
                  <c:v>1104.1123047000001</c:v>
                </c:pt>
                <c:pt idx="25">
                  <c:v>1112.543457</c:v>
                </c:pt>
                <c:pt idx="26">
                  <c:v>1120.9512939000001</c:v>
                </c:pt>
                <c:pt idx="27">
                  <c:v>1129.3277588000001</c:v>
                </c:pt>
                <c:pt idx="28">
                  <c:v>1137.6649170000001</c:v>
                </c:pt>
                <c:pt idx="29">
                  <c:v>1145.9550781</c:v>
                </c:pt>
                <c:pt idx="30">
                  <c:v>1154.1907959</c:v>
                </c:pt>
                <c:pt idx="31">
                  <c:v>1162.3652344</c:v>
                </c:pt>
                <c:pt idx="32">
                  <c:v>1170.4716797000001</c:v>
                </c:pt>
                <c:pt idx="33">
                  <c:v>1178.5046387</c:v>
                </c:pt>
                <c:pt idx="34">
                  <c:v>1186.4588623</c:v>
                </c:pt>
                <c:pt idx="35">
                  <c:v>1194.3298339999999</c:v>
                </c:pt>
                <c:pt idx="36">
                  <c:v>1199.9997559000001</c:v>
                </c:pt>
              </c:numCache>
            </c:numRef>
          </c:yVal>
          <c:smooth val="1"/>
        </c:ser>
        <c:ser>
          <c:idx val="2"/>
          <c:order val="2"/>
          <c:tx>
            <c:v>Prof. liq2</c:v>
          </c:tx>
          <c:marker>
            <c:symbol val="diamond"/>
            <c:size val="3"/>
          </c:marker>
          <c:xVal>
            <c:numRef>
              <c:f>Sheet1!$N$81:$N$109</c:f>
              <c:numCache>
                <c:formatCode>General</c:formatCode>
                <c:ptCount val="29"/>
                <c:pt idx="0">
                  <c:v>0.5</c:v>
                </c:pt>
                <c:pt idx="1">
                  <c:v>0.51062661408999999</c:v>
                </c:pt>
                <c:pt idx="2">
                  <c:v>0.52546614408000003</c:v>
                </c:pt>
                <c:pt idx="3">
                  <c:v>0.54012370109999996</c:v>
                </c:pt>
                <c:pt idx="4">
                  <c:v>0.55455392598999997</c:v>
                </c:pt>
                <c:pt idx="5">
                  <c:v>0.56874233484000003</c:v>
                </c:pt>
                <c:pt idx="6">
                  <c:v>0.58267623185999995</c:v>
                </c:pt>
                <c:pt idx="7">
                  <c:v>0.59634405374999999</c:v>
                </c:pt>
                <c:pt idx="8">
                  <c:v>0.60973542929000002</c:v>
                </c:pt>
                <c:pt idx="9">
                  <c:v>0.62284117937000005</c:v>
                </c:pt>
                <c:pt idx="10">
                  <c:v>0.63565319776999996</c:v>
                </c:pt>
                <c:pt idx="11">
                  <c:v>0.64816451073000003</c:v>
                </c:pt>
                <c:pt idx="12">
                  <c:v>0.66036903857999996</c:v>
                </c:pt>
                <c:pt idx="13">
                  <c:v>0.67226171493999998</c:v>
                </c:pt>
                <c:pt idx="14">
                  <c:v>0.68383818865000001</c:v>
                </c:pt>
                <c:pt idx="15">
                  <c:v>0.69509512186</c:v>
                </c:pt>
                <c:pt idx="16">
                  <c:v>0.70602989196999999</c:v>
                </c:pt>
                <c:pt idx="17">
                  <c:v>0.71664053202</c:v>
                </c:pt>
                <c:pt idx="18">
                  <c:v>0.72692596911999996</c:v>
                </c:pt>
                <c:pt idx="19">
                  <c:v>0.73692595958999996</c:v>
                </c:pt>
                <c:pt idx="20">
                  <c:v>0.74692595004999995</c:v>
                </c:pt>
                <c:pt idx="21">
                  <c:v>0.75692594050999995</c:v>
                </c:pt>
                <c:pt idx="22">
                  <c:v>0.76692593097999995</c:v>
                </c:pt>
                <c:pt idx="23">
                  <c:v>0.77692592143999994</c:v>
                </c:pt>
                <c:pt idx="24">
                  <c:v>0.78692591190000005</c:v>
                </c:pt>
                <c:pt idx="25">
                  <c:v>0.79692596196999999</c:v>
                </c:pt>
                <c:pt idx="26">
                  <c:v>0.80692595242999998</c:v>
                </c:pt>
                <c:pt idx="27">
                  <c:v>0.81692594289999998</c:v>
                </c:pt>
                <c:pt idx="28">
                  <c:v>0.82303357123999998</c:v>
                </c:pt>
              </c:numCache>
            </c:numRef>
          </c:xVal>
          <c:yVal>
            <c:numRef>
              <c:f>Sheet1!$O$81:$O$109</c:f>
              <c:numCache>
                <c:formatCode>General</c:formatCode>
                <c:ptCount val="29"/>
                <c:pt idx="0">
                  <c:v>907.84515381000006</c:v>
                </c:pt>
                <c:pt idx="1">
                  <c:v>901.89648437999995</c:v>
                </c:pt>
                <c:pt idx="2">
                  <c:v>893.48504638999998</c:v>
                </c:pt>
                <c:pt idx="3">
                  <c:v>885.04748534999999</c:v>
                </c:pt>
                <c:pt idx="4">
                  <c:v>876.60504149999997</c:v>
                </c:pt>
                <c:pt idx="5">
                  <c:v>868.16259765999996</c:v>
                </c:pt>
                <c:pt idx="6">
                  <c:v>859.72558593999997</c:v>
                </c:pt>
                <c:pt idx="7">
                  <c:v>851.29980468999997</c:v>
                </c:pt>
                <c:pt idx="8">
                  <c:v>842.89147949000005</c:v>
                </c:pt>
                <c:pt idx="9">
                  <c:v>834.50720215000001</c:v>
                </c:pt>
                <c:pt idx="10">
                  <c:v>826.15368651999995</c:v>
                </c:pt>
                <c:pt idx="11">
                  <c:v>817.83795166000004</c:v>
                </c:pt>
                <c:pt idx="12">
                  <c:v>809.56726074000005</c:v>
                </c:pt>
                <c:pt idx="13">
                  <c:v>801.34881591999999</c:v>
                </c:pt>
                <c:pt idx="14">
                  <c:v>793.19000243999994</c:v>
                </c:pt>
                <c:pt idx="15">
                  <c:v>785.09814453000001</c:v>
                </c:pt>
                <c:pt idx="16">
                  <c:v>777.08056640999996</c:v>
                </c:pt>
                <c:pt idx="17">
                  <c:v>769.14459228999999</c:v>
                </c:pt>
                <c:pt idx="18">
                  <c:v>761.29736328000001</c:v>
                </c:pt>
                <c:pt idx="19">
                  <c:v>753.51416015999996</c:v>
                </c:pt>
                <c:pt idx="20">
                  <c:v>745.57110595999995</c:v>
                </c:pt>
                <c:pt idx="21">
                  <c:v>737.45910645000004</c:v>
                </c:pt>
                <c:pt idx="22">
                  <c:v>729.16802978999999</c:v>
                </c:pt>
                <c:pt idx="23">
                  <c:v>720.68664550999995</c:v>
                </c:pt>
                <c:pt idx="24">
                  <c:v>712.00231933999999</c:v>
                </c:pt>
                <c:pt idx="25">
                  <c:v>703.10070800999995</c:v>
                </c:pt>
                <c:pt idx="26">
                  <c:v>693.96557616999996</c:v>
                </c:pt>
                <c:pt idx="27">
                  <c:v>684.57824706999997</c:v>
                </c:pt>
                <c:pt idx="28">
                  <c:v>678.71173095999995</c:v>
                </c:pt>
              </c:numCache>
            </c:numRef>
          </c:yVal>
          <c:smooth val="1"/>
        </c:ser>
        <c:ser>
          <c:idx val="3"/>
          <c:order val="3"/>
          <c:tx>
            <c:v>Prof. FCC2</c:v>
          </c:tx>
          <c:marker>
            <c:symbol val="diamond"/>
            <c:size val="3"/>
          </c:marker>
          <c:xVal>
            <c:numRef>
              <c:f>Sheet1!$N$111:$N$139</c:f>
              <c:numCache>
                <c:formatCode>General</c:formatCode>
                <c:ptCount val="29"/>
                <c:pt idx="0">
                  <c:v>5.7801876217000003E-2</c:v>
                </c:pt>
                <c:pt idx="1">
                  <c:v>5.8202579618000003E-2</c:v>
                </c:pt>
                <c:pt idx="2">
                  <c:v>5.8709707111000001E-2</c:v>
                </c:pt>
                <c:pt idx="3">
                  <c:v>5.914831534E-2</c:v>
                </c:pt>
                <c:pt idx="4">
                  <c:v>5.9516839682999999E-2</c:v>
                </c:pt>
                <c:pt idx="5">
                  <c:v>5.9814963489999998E-2</c:v>
                </c:pt>
                <c:pt idx="6">
                  <c:v>6.0042563825999998E-2</c:v>
                </c:pt>
                <c:pt idx="7">
                  <c:v>6.0199737549000001E-2</c:v>
                </c:pt>
                <c:pt idx="8">
                  <c:v>6.0286827384999998E-2</c:v>
                </c:pt>
                <c:pt idx="9">
                  <c:v>6.0304436832999998E-2</c:v>
                </c:pt>
                <c:pt idx="10">
                  <c:v>6.025345251E-2</c:v>
                </c:pt>
                <c:pt idx="11">
                  <c:v>6.0135066509000003E-2</c:v>
                </c:pt>
                <c:pt idx="12">
                  <c:v>5.9950761497000002E-2</c:v>
                </c:pt>
                <c:pt idx="13">
                  <c:v>5.9702329338000001E-2</c:v>
                </c:pt>
                <c:pt idx="14">
                  <c:v>5.9391878544999999E-2</c:v>
                </c:pt>
                <c:pt idx="15">
                  <c:v>5.9021808207000002E-2</c:v>
                </c:pt>
                <c:pt idx="16">
                  <c:v>5.8594804256999998E-2</c:v>
                </c:pt>
                <c:pt idx="17">
                  <c:v>5.8113828301000002E-2</c:v>
                </c:pt>
                <c:pt idx="18">
                  <c:v>5.7582091539999998E-2</c:v>
                </c:pt>
                <c:pt idx="19">
                  <c:v>5.7000551373000002E-2</c:v>
                </c:pt>
                <c:pt idx="20">
                  <c:v>5.6352622807E-2</c:v>
                </c:pt>
                <c:pt idx="21">
                  <c:v>5.5635493249000002E-2</c:v>
                </c:pt>
                <c:pt idx="22">
                  <c:v>5.4846245794999998E-2</c:v>
                </c:pt>
                <c:pt idx="23">
                  <c:v>5.3981862961999999E-2</c:v>
                </c:pt>
                <c:pt idx="24">
                  <c:v>5.3039226681000001E-2</c:v>
                </c:pt>
                <c:pt idx="25">
                  <c:v>5.2015099673999997E-2</c:v>
                </c:pt>
                <c:pt idx="26">
                  <c:v>5.0906125455999998E-2</c:v>
                </c:pt>
                <c:pt idx="27">
                  <c:v>4.9708813429E-2</c:v>
                </c:pt>
                <c:pt idx="28">
                  <c:v>4.8932533711000002E-2</c:v>
                </c:pt>
              </c:numCache>
            </c:numRef>
          </c:xVal>
          <c:yVal>
            <c:numRef>
              <c:f>Sheet1!$O$111:$O$139</c:f>
              <c:numCache>
                <c:formatCode>General</c:formatCode>
                <c:ptCount val="29"/>
                <c:pt idx="0">
                  <c:v>907.84515381000006</c:v>
                </c:pt>
                <c:pt idx="1">
                  <c:v>901.89648437999995</c:v>
                </c:pt>
                <c:pt idx="2">
                  <c:v>893.48504638999998</c:v>
                </c:pt>
                <c:pt idx="3">
                  <c:v>885.04748534999999</c:v>
                </c:pt>
                <c:pt idx="4">
                  <c:v>876.60504149999997</c:v>
                </c:pt>
                <c:pt idx="5">
                  <c:v>868.16259765999996</c:v>
                </c:pt>
                <c:pt idx="6">
                  <c:v>859.72558593999997</c:v>
                </c:pt>
                <c:pt idx="7">
                  <c:v>851.29980468999997</c:v>
                </c:pt>
                <c:pt idx="8">
                  <c:v>842.89147949000005</c:v>
                </c:pt>
                <c:pt idx="9">
                  <c:v>834.50720215000001</c:v>
                </c:pt>
                <c:pt idx="10">
                  <c:v>826.15368651999995</c:v>
                </c:pt>
                <c:pt idx="11">
                  <c:v>817.83795166000004</c:v>
                </c:pt>
                <c:pt idx="12">
                  <c:v>809.56726074000005</c:v>
                </c:pt>
                <c:pt idx="13">
                  <c:v>801.34881591999999</c:v>
                </c:pt>
                <c:pt idx="14">
                  <c:v>793.19000243999994</c:v>
                </c:pt>
                <c:pt idx="15">
                  <c:v>785.09814453000001</c:v>
                </c:pt>
                <c:pt idx="16">
                  <c:v>777.08056640999996</c:v>
                </c:pt>
                <c:pt idx="17">
                  <c:v>769.14459228999999</c:v>
                </c:pt>
                <c:pt idx="18">
                  <c:v>761.29736328000001</c:v>
                </c:pt>
                <c:pt idx="19">
                  <c:v>753.51416015999996</c:v>
                </c:pt>
                <c:pt idx="20">
                  <c:v>745.57110595999995</c:v>
                </c:pt>
                <c:pt idx="21">
                  <c:v>737.45910645000004</c:v>
                </c:pt>
                <c:pt idx="22">
                  <c:v>729.16802978999999</c:v>
                </c:pt>
                <c:pt idx="23">
                  <c:v>720.68664550999995</c:v>
                </c:pt>
                <c:pt idx="24">
                  <c:v>712.00231933999999</c:v>
                </c:pt>
                <c:pt idx="25">
                  <c:v>703.10070800999995</c:v>
                </c:pt>
                <c:pt idx="26">
                  <c:v>693.96557616999996</c:v>
                </c:pt>
                <c:pt idx="27">
                  <c:v>684.57824706999997</c:v>
                </c:pt>
                <c:pt idx="28">
                  <c:v>678.71173095999995</c:v>
                </c:pt>
              </c:numCache>
            </c:numRef>
          </c:yVal>
          <c:smooth val="1"/>
        </c:ser>
        <c:ser>
          <c:idx val="4"/>
          <c:order val="4"/>
          <c:tx>
            <c:v>Prof. Peri</c:v>
          </c:tx>
          <c:marker>
            <c:symbol val="x"/>
            <c:size val="7"/>
          </c:marker>
          <c:xVal>
            <c:numRef>
              <c:f>Sheet1!$N$143:$N$148</c:f>
              <c:numCache>
                <c:formatCode>General</c:formatCode>
                <c:ptCount val="6"/>
                <c:pt idx="0">
                  <c:v>0.82303357123999998</c:v>
                </c:pt>
                <c:pt idx="1">
                  <c:v>0.66220688819999995</c:v>
                </c:pt>
                <c:pt idx="2">
                  <c:v>0.82303357123999998</c:v>
                </c:pt>
                <c:pt idx="3">
                  <c:v>4.8932533711000002E-2</c:v>
                </c:pt>
                <c:pt idx="4">
                  <c:v>0.66220688819999995</c:v>
                </c:pt>
                <c:pt idx="5">
                  <c:v>4.8932533711000002E-2</c:v>
                </c:pt>
              </c:numCache>
            </c:numRef>
          </c:xVal>
          <c:yVal>
            <c:numRef>
              <c:f>Sheet1!$O$143:$O$148</c:f>
              <c:numCache>
                <c:formatCode>General</c:formatCode>
                <c:ptCount val="6"/>
                <c:pt idx="0">
                  <c:v>678.71173095999995</c:v>
                </c:pt>
                <c:pt idx="1">
                  <c:v>678.71173095999995</c:v>
                </c:pt>
                <c:pt idx="2">
                  <c:v>678.71173095999995</c:v>
                </c:pt>
                <c:pt idx="3">
                  <c:v>678.71173095999995</c:v>
                </c:pt>
                <c:pt idx="4">
                  <c:v>678.71173095999995</c:v>
                </c:pt>
                <c:pt idx="5">
                  <c:v>678.71173095999995</c:v>
                </c:pt>
              </c:numCache>
            </c:numRef>
          </c:yVal>
          <c:smooth val="1"/>
        </c:ser>
        <c:ser>
          <c:idx val="5"/>
          <c:order val="5"/>
          <c:tx>
            <c:v>Prof. BCC1</c:v>
          </c:tx>
          <c:marker>
            <c:symbol val="diamond"/>
            <c:size val="3"/>
          </c:marker>
          <c:xVal>
            <c:numRef>
              <c:f>Sheet1!$N$152:$N$187</c:f>
              <c:numCache>
                <c:formatCode>General</c:formatCode>
                <c:ptCount val="36"/>
                <c:pt idx="0">
                  <c:v>0.66220688819999995</c:v>
                </c:pt>
                <c:pt idx="1">
                  <c:v>0.67386943101999996</c:v>
                </c:pt>
                <c:pt idx="2">
                  <c:v>0.67386966944000004</c:v>
                </c:pt>
                <c:pt idx="3">
                  <c:v>0.68386965990000004</c:v>
                </c:pt>
                <c:pt idx="4">
                  <c:v>0.69386965036000003</c:v>
                </c:pt>
                <c:pt idx="5">
                  <c:v>0.70386964083000003</c:v>
                </c:pt>
                <c:pt idx="6">
                  <c:v>0.71386963129000003</c:v>
                </c:pt>
                <c:pt idx="7">
                  <c:v>0.72386968135999996</c:v>
                </c:pt>
                <c:pt idx="8">
                  <c:v>0.73386967181999996</c:v>
                </c:pt>
                <c:pt idx="9">
                  <c:v>0.74386966227999995</c:v>
                </c:pt>
                <c:pt idx="10">
                  <c:v>0.75386965274999995</c:v>
                </c:pt>
                <c:pt idx="11">
                  <c:v>0.76386964320999995</c:v>
                </c:pt>
                <c:pt idx="12">
                  <c:v>0.77386963366999995</c:v>
                </c:pt>
                <c:pt idx="13">
                  <c:v>0.78386968373999999</c:v>
                </c:pt>
                <c:pt idx="14">
                  <c:v>0.79386967420999999</c:v>
                </c:pt>
                <c:pt idx="15">
                  <c:v>0.80386966466999998</c:v>
                </c:pt>
                <c:pt idx="16">
                  <c:v>0.81386965512999998</c:v>
                </c:pt>
                <c:pt idx="17">
                  <c:v>0.82386964559999998</c:v>
                </c:pt>
                <c:pt idx="18">
                  <c:v>0.83386963605999997</c:v>
                </c:pt>
                <c:pt idx="19">
                  <c:v>0.84386968613000002</c:v>
                </c:pt>
                <c:pt idx="20">
                  <c:v>0.85386967659000002</c:v>
                </c:pt>
                <c:pt idx="21">
                  <c:v>0.86386966705000001</c:v>
                </c:pt>
                <c:pt idx="22">
                  <c:v>0.87386965752000001</c:v>
                </c:pt>
                <c:pt idx="23">
                  <c:v>0.88386964798000001</c:v>
                </c:pt>
                <c:pt idx="24">
                  <c:v>0.89386963844</c:v>
                </c:pt>
                <c:pt idx="25">
                  <c:v>0.90386968851000005</c:v>
                </c:pt>
                <c:pt idx="26">
                  <c:v>0.91386967897000004</c:v>
                </c:pt>
                <c:pt idx="27">
                  <c:v>0.92386966944000004</c:v>
                </c:pt>
                <c:pt idx="28">
                  <c:v>0.93386965990000004</c:v>
                </c:pt>
                <c:pt idx="29">
                  <c:v>0.94386965036000003</c:v>
                </c:pt>
                <c:pt idx="30">
                  <c:v>0.95386964083000003</c:v>
                </c:pt>
                <c:pt idx="31">
                  <c:v>0.95386987925</c:v>
                </c:pt>
                <c:pt idx="32">
                  <c:v>0.96162348986000001</c:v>
                </c:pt>
                <c:pt idx="33">
                  <c:v>0.96853679419000005</c:v>
                </c:pt>
                <c:pt idx="34">
                  <c:v>0.97462946176999998</c:v>
                </c:pt>
                <c:pt idx="35">
                  <c:v>0.97828006743999996</c:v>
                </c:pt>
              </c:numCache>
            </c:numRef>
          </c:xVal>
          <c:yVal>
            <c:numRef>
              <c:f>Sheet1!$O$152:$O$187</c:f>
              <c:numCache>
                <c:formatCode>General</c:formatCode>
                <c:ptCount val="36"/>
                <c:pt idx="0">
                  <c:v>678.71173095999995</c:v>
                </c:pt>
                <c:pt idx="1">
                  <c:v>665.09313965000001</c:v>
                </c:pt>
                <c:pt idx="2">
                  <c:v>665.09283446999996</c:v>
                </c:pt>
                <c:pt idx="3">
                  <c:v>653.79827881000006</c:v>
                </c:pt>
                <c:pt idx="4">
                  <c:v>642.81500243999994</c:v>
                </c:pt>
                <c:pt idx="5">
                  <c:v>632.10626220999995</c:v>
                </c:pt>
                <c:pt idx="6">
                  <c:v>621.63800048999997</c:v>
                </c:pt>
                <c:pt idx="7">
                  <c:v>611.37805175999995</c:v>
                </c:pt>
                <c:pt idx="8">
                  <c:v>601.29614258000004</c:v>
                </c:pt>
                <c:pt idx="9">
                  <c:v>591.36322021000001</c:v>
                </c:pt>
                <c:pt idx="10">
                  <c:v>581.55120850000003</c:v>
                </c:pt>
                <c:pt idx="11">
                  <c:v>571.83270263999998</c:v>
                </c:pt>
                <c:pt idx="12">
                  <c:v>562.18072510000002</c:v>
                </c:pt>
                <c:pt idx="13">
                  <c:v>552.56817626999998</c:v>
                </c:pt>
                <c:pt idx="14">
                  <c:v>542.96765137</c:v>
                </c:pt>
                <c:pt idx="15">
                  <c:v>533.35095215000001</c:v>
                </c:pt>
                <c:pt idx="16">
                  <c:v>523.68884276999995</c:v>
                </c:pt>
                <c:pt idx="17">
                  <c:v>513.95025635000002</c:v>
                </c:pt>
                <c:pt idx="18">
                  <c:v>504.10192870999998</c:v>
                </c:pt>
                <c:pt idx="19">
                  <c:v>494.10742188</c:v>
                </c:pt>
                <c:pt idx="20">
                  <c:v>483.92639159999999</c:v>
                </c:pt>
                <c:pt idx="21">
                  <c:v>473.51324462999997</c:v>
                </c:pt>
                <c:pt idx="22">
                  <c:v>462.81546021000003</c:v>
                </c:pt>
                <c:pt idx="23">
                  <c:v>451.77139282000002</c:v>
                </c:pt>
                <c:pt idx="24">
                  <c:v>440.30709839000002</c:v>
                </c:pt>
                <c:pt idx="25">
                  <c:v>428.33172607</c:v>
                </c:pt>
                <c:pt idx="26">
                  <c:v>415.73071289000001</c:v>
                </c:pt>
                <c:pt idx="27">
                  <c:v>402.35507202000002</c:v>
                </c:pt>
                <c:pt idx="28">
                  <c:v>388.00350952000002</c:v>
                </c:pt>
                <c:pt idx="29">
                  <c:v>372.39169312000001</c:v>
                </c:pt>
                <c:pt idx="30">
                  <c:v>355.09298705999998</c:v>
                </c:pt>
                <c:pt idx="31">
                  <c:v>355.09259033000001</c:v>
                </c:pt>
                <c:pt idx="32">
                  <c:v>340.09259033000001</c:v>
                </c:pt>
                <c:pt idx="33">
                  <c:v>325.09259033000001</c:v>
                </c:pt>
                <c:pt idx="34">
                  <c:v>310.09259033000001</c:v>
                </c:pt>
                <c:pt idx="35">
                  <c:v>300.00036620999998</c:v>
                </c:pt>
              </c:numCache>
            </c:numRef>
          </c:yVal>
          <c:smooth val="1"/>
        </c:ser>
        <c:ser>
          <c:idx val="6"/>
          <c:order val="6"/>
          <c:marker>
            <c:symbol val="diamond"/>
            <c:size val="3"/>
          </c:marker>
          <c:xVal>
            <c:numRef>
              <c:f>Sheet1!$N$189:$N$224</c:f>
              <c:numCache>
                <c:formatCode>General</c:formatCode>
                <c:ptCount val="36"/>
                <c:pt idx="0">
                  <c:v>4.8932533711000002E-2</c:v>
                </c:pt>
                <c:pt idx="1">
                  <c:v>4.5649114996000002E-2</c:v>
                </c:pt>
                <c:pt idx="2">
                  <c:v>4.5649047940999998E-2</c:v>
                </c:pt>
                <c:pt idx="3">
                  <c:v>4.2985539883000003E-2</c:v>
                </c:pt>
                <c:pt idx="4">
                  <c:v>4.0451657027000001E-2</c:v>
                </c:pt>
                <c:pt idx="5">
                  <c:v>3.8038227707000001E-2</c:v>
                </c:pt>
                <c:pt idx="6">
                  <c:v>3.5736843944E-2</c:v>
                </c:pt>
                <c:pt idx="7">
                  <c:v>3.3539801835999999E-2</c:v>
                </c:pt>
                <c:pt idx="8">
                  <c:v>3.1440049409999997E-2</c:v>
                </c:pt>
                <c:pt idx="9">
                  <c:v>2.9431147501E-2</c:v>
                </c:pt>
                <c:pt idx="10">
                  <c:v>2.7507230638999999E-2</c:v>
                </c:pt>
                <c:pt idx="11">
                  <c:v>2.5662962346999999E-2</c:v>
                </c:pt>
                <c:pt idx="12">
                  <c:v>2.3893510922999999E-2</c:v>
                </c:pt>
                <c:pt idx="13">
                  <c:v>2.2194510325999998E-2</c:v>
                </c:pt>
                <c:pt idx="14">
                  <c:v>2.0562054589000001E-2</c:v>
                </c:pt>
                <c:pt idx="15">
                  <c:v>1.8992658704999998E-2</c:v>
                </c:pt>
                <c:pt idx="16">
                  <c:v>1.7483254895000001E-2</c:v>
                </c:pt>
                <c:pt idx="17">
                  <c:v>1.603118144E-2</c:v>
                </c:pt>
                <c:pt idx="18">
                  <c:v>1.4634177089E-2</c:v>
                </c:pt>
                <c:pt idx="19">
                  <c:v>1.3290380128E-2</c:v>
                </c:pt>
                <c:pt idx="20">
                  <c:v>1.1998344213000001E-2</c:v>
                </c:pt>
                <c:pt idx="21">
                  <c:v>1.0757046752E-2</c:v>
                </c:pt>
                <c:pt idx="22">
                  <c:v>9.5659196376999996E-3</c:v>
                </c:pt>
                <c:pt idx="23">
                  <c:v>8.4248902276000005E-3</c:v>
                </c:pt>
                <c:pt idx="24">
                  <c:v>7.3344325647000004E-3</c:v>
                </c:pt>
                <c:pt idx="25">
                  <c:v>6.2956498004000001E-3</c:v>
                </c:pt>
                <c:pt idx="26">
                  <c:v>5.3103822283000002E-3</c:v>
                </c:pt>
                <c:pt idx="27">
                  <c:v>4.3813614175000001E-3</c:v>
                </c:pt>
                <c:pt idx="28">
                  <c:v>3.5124316346E-3</c:v>
                </c:pt>
                <c:pt idx="29">
                  <c:v>2.7088739444000001E-3</c:v>
                </c:pt>
                <c:pt idx="30">
                  <c:v>1.9779081921999998E-3</c:v>
                </c:pt>
                <c:pt idx="31">
                  <c:v>1.9778939894999998E-3</c:v>
                </c:pt>
                <c:pt idx="32">
                  <c:v>1.4673090772999999E-3</c:v>
                </c:pt>
                <c:pt idx="33">
                  <c:v>1.0589037556E-3</c:v>
                </c:pt>
                <c:pt idx="34">
                  <c:v>7.4037018931000004E-4</c:v>
                </c:pt>
                <c:pt idx="35">
                  <c:v>5.7030870811999998E-4</c:v>
                </c:pt>
              </c:numCache>
            </c:numRef>
          </c:xVal>
          <c:yVal>
            <c:numRef>
              <c:f>Sheet1!$O$189:$O$224</c:f>
              <c:numCache>
                <c:formatCode>General</c:formatCode>
                <c:ptCount val="36"/>
                <c:pt idx="0">
                  <c:v>678.71173095999995</c:v>
                </c:pt>
                <c:pt idx="1">
                  <c:v>665.09313965000001</c:v>
                </c:pt>
                <c:pt idx="2">
                  <c:v>665.09283446999996</c:v>
                </c:pt>
                <c:pt idx="3">
                  <c:v>653.79827881000006</c:v>
                </c:pt>
                <c:pt idx="4">
                  <c:v>642.81500243999994</c:v>
                </c:pt>
                <c:pt idx="5">
                  <c:v>632.10626220999995</c:v>
                </c:pt>
                <c:pt idx="6">
                  <c:v>621.63800048999997</c:v>
                </c:pt>
                <c:pt idx="7">
                  <c:v>611.37805175999995</c:v>
                </c:pt>
                <c:pt idx="8">
                  <c:v>601.29614258000004</c:v>
                </c:pt>
                <c:pt idx="9">
                  <c:v>591.36322021000001</c:v>
                </c:pt>
                <c:pt idx="10">
                  <c:v>581.55120850000003</c:v>
                </c:pt>
                <c:pt idx="11">
                  <c:v>571.83270263999998</c:v>
                </c:pt>
                <c:pt idx="12">
                  <c:v>562.18072510000002</c:v>
                </c:pt>
                <c:pt idx="13">
                  <c:v>552.56817626999998</c:v>
                </c:pt>
                <c:pt idx="14">
                  <c:v>542.96765137</c:v>
                </c:pt>
                <c:pt idx="15">
                  <c:v>533.35095215000001</c:v>
                </c:pt>
                <c:pt idx="16">
                  <c:v>523.68884276999995</c:v>
                </c:pt>
                <c:pt idx="17">
                  <c:v>513.95025635000002</c:v>
                </c:pt>
                <c:pt idx="18">
                  <c:v>504.10192870999998</c:v>
                </c:pt>
                <c:pt idx="19">
                  <c:v>494.10742188</c:v>
                </c:pt>
                <c:pt idx="20">
                  <c:v>483.92639159999999</c:v>
                </c:pt>
                <c:pt idx="21">
                  <c:v>473.51324462999997</c:v>
                </c:pt>
                <c:pt idx="22">
                  <c:v>462.81546021000003</c:v>
                </c:pt>
                <c:pt idx="23">
                  <c:v>451.77139282000002</c:v>
                </c:pt>
                <c:pt idx="24">
                  <c:v>440.30709839000002</c:v>
                </c:pt>
                <c:pt idx="25">
                  <c:v>428.33172607</c:v>
                </c:pt>
                <c:pt idx="26">
                  <c:v>415.73071289000001</c:v>
                </c:pt>
                <c:pt idx="27">
                  <c:v>402.35507202000002</c:v>
                </c:pt>
                <c:pt idx="28">
                  <c:v>388.00350952000002</c:v>
                </c:pt>
                <c:pt idx="29">
                  <c:v>372.39169312000001</c:v>
                </c:pt>
                <c:pt idx="30">
                  <c:v>355.09298705999998</c:v>
                </c:pt>
                <c:pt idx="31">
                  <c:v>355.09259033000001</c:v>
                </c:pt>
                <c:pt idx="32">
                  <c:v>340.09259033000001</c:v>
                </c:pt>
                <c:pt idx="33">
                  <c:v>325.09259033000001</c:v>
                </c:pt>
                <c:pt idx="34">
                  <c:v>310.09259033000001</c:v>
                </c:pt>
                <c:pt idx="35">
                  <c:v>300.00036620999998</c:v>
                </c:pt>
              </c:numCache>
            </c:numRef>
          </c:yVal>
          <c:smooth val="1"/>
        </c:ser>
        <c:ser>
          <c:idx val="7"/>
          <c:order val="7"/>
          <c:marker>
            <c:symbol val="diamond"/>
            <c:size val="3"/>
          </c:marker>
          <c:xVal>
            <c:numRef>
              <c:f>Sheet1!$N$228:$N$248</c:f>
              <c:numCache>
                <c:formatCode>General</c:formatCode>
                <c:ptCount val="21"/>
                <c:pt idx="0">
                  <c:v>0.82303357123999998</c:v>
                </c:pt>
                <c:pt idx="1">
                  <c:v>0.84221303462999997</c:v>
                </c:pt>
                <c:pt idx="2">
                  <c:v>0.84221315383999995</c:v>
                </c:pt>
                <c:pt idx="3">
                  <c:v>0.85179245471999998</c:v>
                </c:pt>
                <c:pt idx="4">
                  <c:v>0.86116033792000002</c:v>
                </c:pt>
                <c:pt idx="5">
                  <c:v>0.87035304308000006</c:v>
                </c:pt>
                <c:pt idx="6">
                  <c:v>0.87940502167000001</c:v>
                </c:pt>
                <c:pt idx="7">
                  <c:v>0.88834893702999995</c:v>
                </c:pt>
                <c:pt idx="8">
                  <c:v>0.89721632003999996</c:v>
                </c:pt>
                <c:pt idx="9">
                  <c:v>0.90603762865000004</c:v>
                </c:pt>
                <c:pt idx="10">
                  <c:v>0.9148427844</c:v>
                </c:pt>
                <c:pt idx="11">
                  <c:v>0.92366147041000002</c:v>
                </c:pt>
                <c:pt idx="12">
                  <c:v>0.93252342938999999</c:v>
                </c:pt>
                <c:pt idx="13">
                  <c:v>0.94145888089999996</c:v>
                </c:pt>
                <c:pt idx="14">
                  <c:v>0.95049881935000002</c:v>
                </c:pt>
                <c:pt idx="15">
                  <c:v>0.95967572927</c:v>
                </c:pt>
                <c:pt idx="16">
                  <c:v>0.96902376413000002</c:v>
                </c:pt>
                <c:pt idx="17">
                  <c:v>0.97857964039000001</c:v>
                </c:pt>
                <c:pt idx="18">
                  <c:v>0.98838323355000002</c:v>
                </c:pt>
                <c:pt idx="19">
                  <c:v>0.99847865105</c:v>
                </c:pt>
                <c:pt idx="20">
                  <c:v>0.99999982118999997</c:v>
                </c:pt>
              </c:numCache>
            </c:numRef>
          </c:xVal>
          <c:yVal>
            <c:numRef>
              <c:f>Sheet1!$O$228:$O$248</c:f>
              <c:numCache>
                <c:formatCode>General</c:formatCode>
                <c:ptCount val="21"/>
                <c:pt idx="0">
                  <c:v>678.71173095999995</c:v>
                </c:pt>
                <c:pt idx="1">
                  <c:v>669.71136475000003</c:v>
                </c:pt>
                <c:pt idx="2">
                  <c:v>669.71130371000004</c:v>
                </c:pt>
                <c:pt idx="3">
                  <c:v>665.17199706999997</c:v>
                </c:pt>
                <c:pt idx="4">
                  <c:v>660.71685791000004</c:v>
                </c:pt>
                <c:pt idx="5">
                  <c:v>656.33923340000001</c:v>
                </c:pt>
                <c:pt idx="6">
                  <c:v>652.03289795000001</c:v>
                </c:pt>
                <c:pt idx="7">
                  <c:v>647.79193114999998</c:v>
                </c:pt>
                <c:pt idx="8">
                  <c:v>643.61071776999995</c:v>
                </c:pt>
                <c:pt idx="9">
                  <c:v>639.48431396000001</c:v>
                </c:pt>
                <c:pt idx="10">
                  <c:v>635.40814208999996</c:v>
                </c:pt>
                <c:pt idx="11">
                  <c:v>631.37829590000001</c:v>
                </c:pt>
                <c:pt idx="12">
                  <c:v>627.39129638999998</c:v>
                </c:pt>
                <c:pt idx="13">
                  <c:v>623.44451904000005</c:v>
                </c:pt>
                <c:pt idx="14">
                  <c:v>619.53576659999999</c:v>
                </c:pt>
                <c:pt idx="15">
                  <c:v>615.66381836000005</c:v>
                </c:pt>
                <c:pt idx="16">
                  <c:v>611.82806396000001</c:v>
                </c:pt>
                <c:pt idx="17">
                  <c:v>608.02886963000003</c:v>
                </c:pt>
                <c:pt idx="18">
                  <c:v>604.26763916000004</c:v>
                </c:pt>
                <c:pt idx="19">
                  <c:v>600.546875</c:v>
                </c:pt>
                <c:pt idx="20">
                  <c:v>600.00006103999999</c:v>
                </c:pt>
              </c:numCache>
            </c:numRef>
          </c:yVal>
          <c:smooth val="1"/>
        </c:ser>
        <c:ser>
          <c:idx val="8"/>
          <c:order val="8"/>
          <c:marker>
            <c:symbol val="diamond"/>
            <c:size val="3"/>
          </c:marker>
          <c:xVal>
            <c:numRef>
              <c:f>Sheet1!$N$250:$N$270</c:f>
              <c:numCache>
                <c:formatCode>General</c:formatCode>
                <c:ptCount val="21"/>
                <c:pt idx="0">
                  <c:v>0.66220688819999995</c:v>
                </c:pt>
                <c:pt idx="1">
                  <c:v>0.69629865884999997</c:v>
                </c:pt>
                <c:pt idx="2">
                  <c:v>0.69629895686999999</c:v>
                </c:pt>
                <c:pt idx="3">
                  <c:v>0.71400958299999995</c:v>
                </c:pt>
                <c:pt idx="4">
                  <c:v>0.73172020912000002</c:v>
                </c:pt>
                <c:pt idx="5">
                  <c:v>0.74943083524999998</c:v>
                </c:pt>
                <c:pt idx="6">
                  <c:v>0.76714146137000006</c:v>
                </c:pt>
                <c:pt idx="7">
                  <c:v>0.78485208750000002</c:v>
                </c:pt>
                <c:pt idx="8">
                  <c:v>0.80256271361999998</c:v>
                </c:pt>
                <c:pt idx="9">
                  <c:v>0.82027333975000005</c:v>
                </c:pt>
                <c:pt idx="10">
                  <c:v>0.83798396587000001</c:v>
                </c:pt>
                <c:pt idx="11">
                  <c:v>0.85569459199999998</c:v>
                </c:pt>
                <c:pt idx="12">
                  <c:v>0.87340521812000005</c:v>
                </c:pt>
                <c:pt idx="13">
                  <c:v>0.89111584425000001</c:v>
                </c:pt>
                <c:pt idx="14">
                  <c:v>0.90882647037999997</c:v>
                </c:pt>
                <c:pt idx="15">
                  <c:v>0.92653715610999998</c:v>
                </c:pt>
                <c:pt idx="16">
                  <c:v>0.94424778223000005</c:v>
                </c:pt>
                <c:pt idx="17">
                  <c:v>0.96195840836000002</c:v>
                </c:pt>
                <c:pt idx="18">
                  <c:v>0.97966903447999998</c:v>
                </c:pt>
                <c:pt idx="19">
                  <c:v>0.99737966061000005</c:v>
                </c:pt>
                <c:pt idx="20">
                  <c:v>0.99999976158000004</c:v>
                </c:pt>
              </c:numCache>
            </c:numRef>
          </c:xVal>
          <c:yVal>
            <c:numRef>
              <c:f>Sheet1!$O$250:$O$270</c:f>
              <c:numCache>
                <c:formatCode>General</c:formatCode>
                <c:ptCount val="21"/>
                <c:pt idx="0">
                  <c:v>678.71173095999995</c:v>
                </c:pt>
                <c:pt idx="1">
                  <c:v>669.71136475000003</c:v>
                </c:pt>
                <c:pt idx="2">
                  <c:v>669.71130371000004</c:v>
                </c:pt>
                <c:pt idx="3">
                  <c:v>665.17199706999997</c:v>
                </c:pt>
                <c:pt idx="4">
                  <c:v>660.71685791000004</c:v>
                </c:pt>
                <c:pt idx="5">
                  <c:v>656.33923340000001</c:v>
                </c:pt>
                <c:pt idx="6">
                  <c:v>652.03289795000001</c:v>
                </c:pt>
                <c:pt idx="7">
                  <c:v>647.79193114999998</c:v>
                </c:pt>
                <c:pt idx="8">
                  <c:v>643.61071776999995</c:v>
                </c:pt>
                <c:pt idx="9">
                  <c:v>639.48431396000001</c:v>
                </c:pt>
                <c:pt idx="10">
                  <c:v>635.40814208999996</c:v>
                </c:pt>
                <c:pt idx="11">
                  <c:v>631.37829590000001</c:v>
                </c:pt>
                <c:pt idx="12">
                  <c:v>627.39129638999998</c:v>
                </c:pt>
                <c:pt idx="13">
                  <c:v>623.44451904000005</c:v>
                </c:pt>
                <c:pt idx="14">
                  <c:v>619.53576659999999</c:v>
                </c:pt>
                <c:pt idx="15">
                  <c:v>615.66381836000005</c:v>
                </c:pt>
                <c:pt idx="16">
                  <c:v>611.82806396000001</c:v>
                </c:pt>
                <c:pt idx="17">
                  <c:v>608.02886963000003</c:v>
                </c:pt>
                <c:pt idx="18">
                  <c:v>604.26763916000004</c:v>
                </c:pt>
                <c:pt idx="19">
                  <c:v>600.546875</c:v>
                </c:pt>
                <c:pt idx="20">
                  <c:v>600.00006103999999</c:v>
                </c:pt>
              </c:numCache>
            </c:numRef>
          </c:yVal>
          <c:smooth val="1"/>
        </c:ser>
        <c:axId val="236008960"/>
        <c:axId val="236010880"/>
      </c:scatterChart>
      <c:valAx>
        <c:axId val="236008960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1" i="0" baseline="0"/>
                  <a:t>X</a:t>
                </a:r>
                <a:r>
                  <a:rPr lang="en-US" sz="1200" b="1" i="0" baseline="-25000"/>
                  <a:t>TK</a:t>
                </a:r>
                <a:r>
                  <a:rPr lang="en-US" sz="1200" b="1" i="0" baseline="0"/>
                  <a:t>→</a:t>
                </a:r>
                <a:endParaRPr lang="ko-KR" sz="1200" b="1" i="0" baseline="0"/>
              </a:p>
            </c:rich>
          </c:tx>
          <c:layout/>
        </c:title>
        <c:numFmt formatCode="General" sourceLinked="1"/>
        <c:majorTickMark val="none"/>
        <c:tickLblPos val="nextTo"/>
        <c:crossAx val="236010880"/>
        <c:crosses val="autoZero"/>
        <c:crossBetween val="midCat"/>
      </c:valAx>
      <c:valAx>
        <c:axId val="2360108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1" i="0" baseline="0"/>
                  <a:t>Temperature(</a:t>
                </a:r>
                <a:r>
                  <a:rPr lang="ko-KR" sz="1200" b="1" i="0" baseline="0"/>
                  <a:t>℃</a:t>
                </a:r>
                <a:r>
                  <a:rPr lang="en-US" sz="1200" b="1" i="0" baseline="0"/>
                  <a:t>)</a:t>
                </a:r>
                <a:endParaRPr lang="ko-KR" sz="1200" b="1" i="0" baseline="0"/>
              </a:p>
            </c:rich>
          </c:tx>
          <c:layout/>
        </c:title>
        <c:numFmt formatCode="General" sourceLinked="1"/>
        <c:majorTickMark val="none"/>
        <c:tickLblPos val="nextTo"/>
        <c:crossAx val="236008960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autoTitleDeleted val="1"/>
    <c:plotArea>
      <c:layout>
        <c:manualLayout>
          <c:layoutTarget val="inner"/>
          <c:xMode val="edge"/>
          <c:yMode val="edge"/>
          <c:x val="0.15432174103237103"/>
          <c:y val="5.1400554097404488E-2"/>
          <c:w val="0.7975393700787401"/>
          <c:h val="0.71817876932050162"/>
        </c:manualLayout>
      </c:layout>
      <c:scatterChart>
        <c:scatterStyle val="lineMarker"/>
        <c:ser>
          <c:idx val="1"/>
          <c:order val="0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Sheet1!$A$2:$A$101</c:f>
              <c:numCache>
                <c:formatCode>General</c:formatCode>
                <c:ptCount val="100"/>
                <c:pt idx="0">
                  <c:v>0.95660299999999998</c:v>
                </c:pt>
                <c:pt idx="1">
                  <c:v>0.91295999999999999</c:v>
                </c:pt>
                <c:pt idx="2">
                  <c:v>0.90578199999999998</c:v>
                </c:pt>
                <c:pt idx="3">
                  <c:v>0.89441399999999993</c:v>
                </c:pt>
                <c:pt idx="4">
                  <c:v>0.89046499999999973</c:v>
                </c:pt>
                <c:pt idx="5">
                  <c:v>0.88643599999999989</c:v>
                </c:pt>
                <c:pt idx="6">
                  <c:v>0.88232699999999986</c:v>
                </c:pt>
                <c:pt idx="7">
                  <c:v>0.87387000000000015</c:v>
                </c:pt>
                <c:pt idx="8">
                  <c:v>0.86952200000000002</c:v>
                </c:pt>
                <c:pt idx="9">
                  <c:v>0.86509499999999995</c:v>
                </c:pt>
                <c:pt idx="10">
                  <c:v>0.86058900000000005</c:v>
                </c:pt>
                <c:pt idx="11">
                  <c:v>0.85600299999999996</c:v>
                </c:pt>
                <c:pt idx="12">
                  <c:v>0.85133899999999996</c:v>
                </c:pt>
                <c:pt idx="13">
                  <c:v>0.84659499999999999</c:v>
                </c:pt>
                <c:pt idx="14">
                  <c:v>0.83687000000000011</c:v>
                </c:pt>
                <c:pt idx="15">
                  <c:v>0.82682800000000012</c:v>
                </c:pt>
                <c:pt idx="16">
                  <c:v>0.81117399999999984</c:v>
                </c:pt>
                <c:pt idx="17">
                  <c:v>0.80579699999999999</c:v>
                </c:pt>
                <c:pt idx="18">
                  <c:v>0.80034099999999997</c:v>
                </c:pt>
                <c:pt idx="19">
                  <c:v>0.79480600000000001</c:v>
                </c:pt>
                <c:pt idx="20">
                  <c:v>0.78919099999999998</c:v>
                </c:pt>
                <c:pt idx="21">
                  <c:v>0.78349599999999997</c:v>
                </c:pt>
                <c:pt idx="22">
                  <c:v>0.77772200000000014</c:v>
                </c:pt>
                <c:pt idx="23">
                  <c:v>0.77186699999999997</c:v>
                </c:pt>
                <c:pt idx="24">
                  <c:v>0.76593199999999995</c:v>
                </c:pt>
                <c:pt idx="25">
                  <c:v>0.75381900000000013</c:v>
                </c:pt>
                <c:pt idx="26">
                  <c:v>0.74138199999999999</c:v>
                </c:pt>
                <c:pt idx="27">
                  <c:v>0.73504100000000028</c:v>
                </c:pt>
                <c:pt idx="28">
                  <c:v>0.72861699999999996</c:v>
                </c:pt>
                <c:pt idx="29">
                  <c:v>0.72211099999999984</c:v>
                </c:pt>
                <c:pt idx="30">
                  <c:v>0.71552199999999999</c:v>
                </c:pt>
                <c:pt idx="31">
                  <c:v>0.70884899999999995</c:v>
                </c:pt>
                <c:pt idx="32">
                  <c:v>0.70209299999999997</c:v>
                </c:pt>
                <c:pt idx="33">
                  <c:v>0.69525199999999998</c:v>
                </c:pt>
                <c:pt idx="34">
                  <c:v>0.68832700000000002</c:v>
                </c:pt>
                <c:pt idx="35">
                  <c:v>0.68131699999999973</c:v>
                </c:pt>
                <c:pt idx="36">
                  <c:v>0.67422100000000007</c:v>
                </c:pt>
                <c:pt idx="37">
                  <c:v>0.66704000000000008</c:v>
                </c:pt>
                <c:pt idx="38">
                  <c:v>0.65977200000000014</c:v>
                </c:pt>
                <c:pt idx="39">
                  <c:v>0.65241800000000005</c:v>
                </c:pt>
                <c:pt idx="40">
                  <c:v>0.63744800000000013</c:v>
                </c:pt>
                <c:pt idx="41">
                  <c:v>0.62983199999999995</c:v>
                </c:pt>
                <c:pt idx="42">
                  <c:v>0.62212900000000015</c:v>
                </c:pt>
                <c:pt idx="43">
                  <c:v>0.61433700000000002</c:v>
                </c:pt>
                <c:pt idx="44">
                  <c:v>0.598491</c:v>
                </c:pt>
                <c:pt idx="45">
                  <c:v>0.59043699999999977</c:v>
                </c:pt>
                <c:pt idx="46">
                  <c:v>0.58229399999999987</c:v>
                </c:pt>
                <c:pt idx="47">
                  <c:v>0.57406500000000005</c:v>
                </c:pt>
                <c:pt idx="48">
                  <c:v>0.56575000000000009</c:v>
                </c:pt>
                <c:pt idx="49">
                  <c:v>0.54886100000000004</c:v>
                </c:pt>
                <c:pt idx="50">
                  <c:v>0.54029000000000005</c:v>
                </c:pt>
                <c:pt idx="51">
                  <c:v>0.531636</c:v>
                </c:pt>
                <c:pt idx="52">
                  <c:v>0.52290099999999984</c:v>
                </c:pt>
                <c:pt idx="53">
                  <c:v>0.505193</c:v>
                </c:pt>
                <c:pt idx="54">
                  <c:v>0.49622400000000005</c:v>
                </c:pt>
                <c:pt idx="55">
                  <c:v>0.48718300000000009</c:v>
                </c:pt>
                <c:pt idx="56">
                  <c:v>0.47807100000000002</c:v>
                </c:pt>
                <c:pt idx="57">
                  <c:v>0.45965</c:v>
                </c:pt>
                <c:pt idx="58">
                  <c:v>0.450347</c:v>
                </c:pt>
                <c:pt idx="59">
                  <c:v>0.44098900000000002</c:v>
                </c:pt>
                <c:pt idx="60">
                  <c:v>0.42212300000000008</c:v>
                </c:pt>
                <c:pt idx="61">
                  <c:v>0.4126260000000001</c:v>
                </c:pt>
                <c:pt idx="62">
                  <c:v>0.40309300000000003</c:v>
                </c:pt>
                <c:pt idx="63">
                  <c:v>0.39352900000000007</c:v>
                </c:pt>
                <c:pt idx="64">
                  <c:v>0.38394100000000009</c:v>
                </c:pt>
                <c:pt idx="65">
                  <c:v>0.37433500000000008</c:v>
                </c:pt>
                <c:pt idx="66">
                  <c:v>0.36471700000000001</c:v>
                </c:pt>
                <c:pt idx="67">
                  <c:v>0.35509500000000011</c:v>
                </c:pt>
                <c:pt idx="68">
                  <c:v>0.34547300000000009</c:v>
                </c:pt>
                <c:pt idx="69">
                  <c:v>0.32626200000000005</c:v>
                </c:pt>
                <c:pt idx="70">
                  <c:v>0.31668500000000016</c:v>
                </c:pt>
                <c:pt idx="71">
                  <c:v>0.3071370000000001</c:v>
                </c:pt>
                <c:pt idx="72">
                  <c:v>0.28815000000000002</c:v>
                </c:pt>
                <c:pt idx="73">
                  <c:v>0.278723</c:v>
                </c:pt>
                <c:pt idx="74">
                  <c:v>0.26935000000000003</c:v>
                </c:pt>
                <c:pt idx="75">
                  <c:v>0.26003400000000004</c:v>
                </c:pt>
                <c:pt idx="76">
                  <c:v>0.25078100000000003</c:v>
                </c:pt>
                <c:pt idx="77">
                  <c:v>0.22344500000000003</c:v>
                </c:pt>
                <c:pt idx="78">
                  <c:v>0.20561299999999999</c:v>
                </c:pt>
                <c:pt idx="79">
                  <c:v>0.196823</c:v>
                </c:pt>
                <c:pt idx="80">
                  <c:v>0.18812100000000001</c:v>
                </c:pt>
                <c:pt idx="81">
                  <c:v>0.17950800000000003</c:v>
                </c:pt>
                <c:pt idx="82">
                  <c:v>0.17098600000000003</c:v>
                </c:pt>
                <c:pt idx="83">
                  <c:v>0.14597900000000003</c:v>
                </c:pt>
                <c:pt idx="84">
                  <c:v>0.13783100000000001</c:v>
                </c:pt>
                <c:pt idx="85">
                  <c:v>0.121818</c:v>
                </c:pt>
                <c:pt idx="86">
                  <c:v>0.113952</c:v>
                </c:pt>
                <c:pt idx="87">
                  <c:v>0.10617900000000001</c:v>
                </c:pt>
                <c:pt idx="88">
                  <c:v>9.8499000000000003E-2</c:v>
                </c:pt>
                <c:pt idx="89">
                  <c:v>9.0910000000000005E-2</c:v>
                </c:pt>
                <c:pt idx="90">
                  <c:v>8.3411000000000041E-2</c:v>
                </c:pt>
                <c:pt idx="91">
                  <c:v>7.6002000000000014E-2</c:v>
                </c:pt>
                <c:pt idx="92">
                  <c:v>6.8681000000000006E-2</c:v>
                </c:pt>
                <c:pt idx="93">
                  <c:v>6.1446000000000001E-2</c:v>
                </c:pt>
                <c:pt idx="94">
                  <c:v>5.4297000000000012E-2</c:v>
                </c:pt>
                <c:pt idx="95">
                  <c:v>4.723200000000001E-2</c:v>
                </c:pt>
                <c:pt idx="96">
                  <c:v>4.0250000000000001E-2</c:v>
                </c:pt>
                <c:pt idx="97">
                  <c:v>3.3348000000000003E-2</c:v>
                </c:pt>
                <c:pt idx="98">
                  <c:v>1.9781000000000003E-2</c:v>
                </c:pt>
                <c:pt idx="99">
                  <c:v>1.3113000000000001E-2</c:v>
                </c:pt>
              </c:numCache>
            </c:numRef>
          </c:xVal>
          <c:yVal>
            <c:numRef>
              <c:f>Sheet1!$C$2:$C$101</c:f>
              <c:numCache>
                <c:formatCode>General</c:formatCode>
                <c:ptCount val="100"/>
                <c:pt idx="0">
                  <c:v>500</c:v>
                </c:pt>
                <c:pt idx="1">
                  <c:v>575</c:v>
                </c:pt>
                <c:pt idx="2">
                  <c:v>585</c:v>
                </c:pt>
                <c:pt idx="3">
                  <c:v>600</c:v>
                </c:pt>
                <c:pt idx="4">
                  <c:v>605</c:v>
                </c:pt>
                <c:pt idx="5">
                  <c:v>610</c:v>
                </c:pt>
                <c:pt idx="6">
                  <c:v>615</c:v>
                </c:pt>
                <c:pt idx="7">
                  <c:v>625</c:v>
                </c:pt>
                <c:pt idx="8">
                  <c:v>630</c:v>
                </c:pt>
                <c:pt idx="9">
                  <c:v>635</c:v>
                </c:pt>
                <c:pt idx="10">
                  <c:v>640</c:v>
                </c:pt>
                <c:pt idx="11">
                  <c:v>645</c:v>
                </c:pt>
                <c:pt idx="12">
                  <c:v>650</c:v>
                </c:pt>
                <c:pt idx="13">
                  <c:v>655</c:v>
                </c:pt>
                <c:pt idx="14">
                  <c:v>665</c:v>
                </c:pt>
                <c:pt idx="15">
                  <c:v>675</c:v>
                </c:pt>
                <c:pt idx="16">
                  <c:v>690</c:v>
                </c:pt>
                <c:pt idx="17">
                  <c:v>695</c:v>
                </c:pt>
                <c:pt idx="18">
                  <c:v>700</c:v>
                </c:pt>
                <c:pt idx="19">
                  <c:v>705</c:v>
                </c:pt>
                <c:pt idx="20">
                  <c:v>710</c:v>
                </c:pt>
                <c:pt idx="21">
                  <c:v>715</c:v>
                </c:pt>
                <c:pt idx="22">
                  <c:v>720</c:v>
                </c:pt>
                <c:pt idx="23">
                  <c:v>725</c:v>
                </c:pt>
                <c:pt idx="24">
                  <c:v>730</c:v>
                </c:pt>
                <c:pt idx="25">
                  <c:v>740</c:v>
                </c:pt>
                <c:pt idx="26">
                  <c:v>750</c:v>
                </c:pt>
                <c:pt idx="27">
                  <c:v>755</c:v>
                </c:pt>
                <c:pt idx="28">
                  <c:v>760</c:v>
                </c:pt>
                <c:pt idx="29">
                  <c:v>765</c:v>
                </c:pt>
                <c:pt idx="30">
                  <c:v>770</c:v>
                </c:pt>
                <c:pt idx="31">
                  <c:v>775</c:v>
                </c:pt>
                <c:pt idx="32">
                  <c:v>780</c:v>
                </c:pt>
                <c:pt idx="33">
                  <c:v>785</c:v>
                </c:pt>
                <c:pt idx="34">
                  <c:v>790</c:v>
                </c:pt>
                <c:pt idx="35">
                  <c:v>795</c:v>
                </c:pt>
                <c:pt idx="36">
                  <c:v>800</c:v>
                </c:pt>
                <c:pt idx="37">
                  <c:v>805</c:v>
                </c:pt>
                <c:pt idx="38">
                  <c:v>810</c:v>
                </c:pt>
                <c:pt idx="39">
                  <c:v>815</c:v>
                </c:pt>
                <c:pt idx="40">
                  <c:v>825</c:v>
                </c:pt>
                <c:pt idx="41">
                  <c:v>830</c:v>
                </c:pt>
                <c:pt idx="42">
                  <c:v>835</c:v>
                </c:pt>
                <c:pt idx="43">
                  <c:v>840</c:v>
                </c:pt>
                <c:pt idx="44">
                  <c:v>850</c:v>
                </c:pt>
                <c:pt idx="45">
                  <c:v>855</c:v>
                </c:pt>
                <c:pt idx="46">
                  <c:v>860</c:v>
                </c:pt>
                <c:pt idx="47">
                  <c:v>865</c:v>
                </c:pt>
                <c:pt idx="48">
                  <c:v>870</c:v>
                </c:pt>
                <c:pt idx="49">
                  <c:v>880</c:v>
                </c:pt>
                <c:pt idx="50">
                  <c:v>885</c:v>
                </c:pt>
                <c:pt idx="51">
                  <c:v>890</c:v>
                </c:pt>
                <c:pt idx="52">
                  <c:v>895</c:v>
                </c:pt>
                <c:pt idx="53">
                  <c:v>905</c:v>
                </c:pt>
                <c:pt idx="54">
                  <c:v>910</c:v>
                </c:pt>
                <c:pt idx="55">
                  <c:v>915</c:v>
                </c:pt>
                <c:pt idx="56">
                  <c:v>920</c:v>
                </c:pt>
                <c:pt idx="57">
                  <c:v>930</c:v>
                </c:pt>
                <c:pt idx="58">
                  <c:v>935</c:v>
                </c:pt>
                <c:pt idx="59">
                  <c:v>940</c:v>
                </c:pt>
                <c:pt idx="60">
                  <c:v>950</c:v>
                </c:pt>
                <c:pt idx="61">
                  <c:v>955</c:v>
                </c:pt>
                <c:pt idx="62">
                  <c:v>960</c:v>
                </c:pt>
                <c:pt idx="63">
                  <c:v>965</c:v>
                </c:pt>
                <c:pt idx="64">
                  <c:v>970</c:v>
                </c:pt>
                <c:pt idx="65">
                  <c:v>975</c:v>
                </c:pt>
                <c:pt idx="66">
                  <c:v>980</c:v>
                </c:pt>
                <c:pt idx="67">
                  <c:v>985</c:v>
                </c:pt>
                <c:pt idx="68">
                  <c:v>990</c:v>
                </c:pt>
                <c:pt idx="69">
                  <c:v>1000</c:v>
                </c:pt>
                <c:pt idx="70">
                  <c:v>1005</c:v>
                </c:pt>
                <c:pt idx="71">
                  <c:v>1010</c:v>
                </c:pt>
                <c:pt idx="72">
                  <c:v>1020</c:v>
                </c:pt>
                <c:pt idx="73">
                  <c:v>1025</c:v>
                </c:pt>
                <c:pt idx="74">
                  <c:v>1030</c:v>
                </c:pt>
                <c:pt idx="75">
                  <c:v>1035</c:v>
                </c:pt>
                <c:pt idx="76">
                  <c:v>1040</c:v>
                </c:pt>
                <c:pt idx="77">
                  <c:v>1055</c:v>
                </c:pt>
                <c:pt idx="78">
                  <c:v>1065</c:v>
                </c:pt>
                <c:pt idx="79">
                  <c:v>1070</c:v>
                </c:pt>
                <c:pt idx="80">
                  <c:v>1075</c:v>
                </c:pt>
                <c:pt idx="81">
                  <c:v>1080</c:v>
                </c:pt>
                <c:pt idx="82">
                  <c:v>1085</c:v>
                </c:pt>
                <c:pt idx="83">
                  <c:v>1100</c:v>
                </c:pt>
                <c:pt idx="84">
                  <c:v>1105</c:v>
                </c:pt>
                <c:pt idx="85">
                  <c:v>1115</c:v>
                </c:pt>
                <c:pt idx="86">
                  <c:v>1120</c:v>
                </c:pt>
                <c:pt idx="87">
                  <c:v>1125</c:v>
                </c:pt>
                <c:pt idx="88">
                  <c:v>1130</c:v>
                </c:pt>
                <c:pt idx="89">
                  <c:v>1135</c:v>
                </c:pt>
                <c:pt idx="90">
                  <c:v>1140</c:v>
                </c:pt>
                <c:pt idx="91">
                  <c:v>1145</c:v>
                </c:pt>
                <c:pt idx="92">
                  <c:v>1150</c:v>
                </c:pt>
                <c:pt idx="93">
                  <c:v>1155</c:v>
                </c:pt>
                <c:pt idx="94">
                  <c:v>1160</c:v>
                </c:pt>
                <c:pt idx="95">
                  <c:v>1165</c:v>
                </c:pt>
                <c:pt idx="96">
                  <c:v>1170</c:v>
                </c:pt>
                <c:pt idx="97">
                  <c:v>1175</c:v>
                </c:pt>
                <c:pt idx="98">
                  <c:v>1185</c:v>
                </c:pt>
                <c:pt idx="99">
                  <c:v>1190</c:v>
                </c:pt>
              </c:numCache>
            </c:numRef>
          </c:yVal>
        </c:ser>
        <c:ser>
          <c:idx val="2"/>
          <c:order val="1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Sheet1!$B$2:$B$101</c:f>
              <c:numCache>
                <c:formatCode>General</c:formatCode>
                <c:ptCount val="100"/>
                <c:pt idx="0">
                  <c:v>2.0945999999999999E-2</c:v>
                </c:pt>
                <c:pt idx="1">
                  <c:v>3.2892000000000005E-2</c:v>
                </c:pt>
                <c:pt idx="2">
                  <c:v>3.4542000000000003E-2</c:v>
                </c:pt>
                <c:pt idx="3">
                  <c:v>3.7006000000000004E-2</c:v>
                </c:pt>
                <c:pt idx="4">
                  <c:v>3.7822000000000001E-2</c:v>
                </c:pt>
                <c:pt idx="5">
                  <c:v>3.8633000000000008E-2</c:v>
                </c:pt>
                <c:pt idx="6">
                  <c:v>3.9439000000000009E-2</c:v>
                </c:pt>
                <c:pt idx="7">
                  <c:v>4.1034000000000001E-2</c:v>
                </c:pt>
                <c:pt idx="8">
                  <c:v>4.1820999999999997E-2</c:v>
                </c:pt>
                <c:pt idx="9">
                  <c:v>4.2600000000000006E-2</c:v>
                </c:pt>
                <c:pt idx="10">
                  <c:v>4.3369000000000005E-2</c:v>
                </c:pt>
                <c:pt idx="11">
                  <c:v>4.4130000000000009E-2</c:v>
                </c:pt>
                <c:pt idx="12">
                  <c:v>4.488000000000001E-2</c:v>
                </c:pt>
                <c:pt idx="13">
                  <c:v>4.5619E-2</c:v>
                </c:pt>
                <c:pt idx="14">
                  <c:v>4.7062000000000014E-2</c:v>
                </c:pt>
                <c:pt idx="15">
                  <c:v>4.8452000000000009E-2</c:v>
                </c:pt>
                <c:pt idx="16">
                  <c:v>5.0429000000000002E-2</c:v>
                </c:pt>
                <c:pt idx="17">
                  <c:v>5.1055999999999997E-2</c:v>
                </c:pt>
                <c:pt idx="18">
                  <c:v>5.1665999999999997E-2</c:v>
                </c:pt>
                <c:pt idx="19">
                  <c:v>5.2260000000000008E-2</c:v>
                </c:pt>
                <c:pt idx="20">
                  <c:v>5.2835000000000007E-2</c:v>
                </c:pt>
                <c:pt idx="21">
                  <c:v>5.3392000000000016E-2</c:v>
                </c:pt>
                <c:pt idx="22">
                  <c:v>5.3931E-2</c:v>
                </c:pt>
                <c:pt idx="23">
                  <c:v>5.4449999999999998E-2</c:v>
                </c:pt>
                <c:pt idx="24">
                  <c:v>5.4948999999999998E-2</c:v>
                </c:pt>
                <c:pt idx="25">
                  <c:v>5.5887000000000006E-2</c:v>
                </c:pt>
                <c:pt idx="26">
                  <c:v>5.6742000000000008E-2</c:v>
                </c:pt>
                <c:pt idx="27">
                  <c:v>5.7137000000000007E-2</c:v>
                </c:pt>
                <c:pt idx="28">
                  <c:v>5.7509999999999999E-2</c:v>
                </c:pt>
                <c:pt idx="29">
                  <c:v>5.786100000000001E-2</c:v>
                </c:pt>
                <c:pt idx="30">
                  <c:v>5.8188999999999998E-2</c:v>
                </c:pt>
                <c:pt idx="31">
                  <c:v>5.8495000000000005E-2</c:v>
                </c:pt>
                <c:pt idx="32">
                  <c:v>5.8778000000000004E-2</c:v>
                </c:pt>
                <c:pt idx="33">
                  <c:v>5.9038000000000007E-2</c:v>
                </c:pt>
                <c:pt idx="34">
                  <c:v>5.9274E-2</c:v>
                </c:pt>
                <c:pt idx="35">
                  <c:v>5.9487000000000012E-2</c:v>
                </c:pt>
                <c:pt idx="36">
                  <c:v>5.9676000000000007E-2</c:v>
                </c:pt>
                <c:pt idx="37">
                  <c:v>5.9841000000000005E-2</c:v>
                </c:pt>
                <c:pt idx="38">
                  <c:v>5.9983000000000009E-2</c:v>
                </c:pt>
                <c:pt idx="39">
                  <c:v>6.0100000000000008E-2</c:v>
                </c:pt>
                <c:pt idx="40">
                  <c:v>6.026200000000001E-2</c:v>
                </c:pt>
                <c:pt idx="41">
                  <c:v>6.0306000000000005E-2</c:v>
                </c:pt>
                <c:pt idx="42">
                  <c:v>6.0326000000000005E-2</c:v>
                </c:pt>
                <c:pt idx="43">
                  <c:v>6.0321000000000007E-2</c:v>
                </c:pt>
                <c:pt idx="44">
                  <c:v>6.0238E-2</c:v>
                </c:pt>
                <c:pt idx="45">
                  <c:v>6.0159999999999998E-2</c:v>
                </c:pt>
                <c:pt idx="46">
                  <c:v>6.0057000000000006E-2</c:v>
                </c:pt>
                <c:pt idx="47">
                  <c:v>5.9929000000000003E-2</c:v>
                </c:pt>
                <c:pt idx="48">
                  <c:v>5.9777000000000011E-2</c:v>
                </c:pt>
                <c:pt idx="49">
                  <c:v>5.9398000000000013E-2</c:v>
                </c:pt>
                <c:pt idx="50">
                  <c:v>5.9172000000000009E-2</c:v>
                </c:pt>
                <c:pt idx="51">
                  <c:v>5.8921000000000001E-2</c:v>
                </c:pt>
                <c:pt idx="52">
                  <c:v>5.8644999999999996E-2</c:v>
                </c:pt>
                <c:pt idx="53">
                  <c:v>5.8020000000000002E-2</c:v>
                </c:pt>
                <c:pt idx="54">
                  <c:v>5.7669999999999999E-2</c:v>
                </c:pt>
                <c:pt idx="55">
                  <c:v>5.7296000000000014E-2</c:v>
                </c:pt>
                <c:pt idx="56">
                  <c:v>5.6898000000000004E-2</c:v>
                </c:pt>
                <c:pt idx="57">
                  <c:v>5.6027E-2</c:v>
                </c:pt>
                <c:pt idx="58">
                  <c:v>5.5555E-2</c:v>
                </c:pt>
                <c:pt idx="59">
                  <c:v>5.5059000000000004E-2</c:v>
                </c:pt>
                <c:pt idx="60">
                  <c:v>5.3993000000000006E-2</c:v>
                </c:pt>
                <c:pt idx="61">
                  <c:v>5.3423999999999999E-2</c:v>
                </c:pt>
                <c:pt idx="62">
                  <c:v>5.283100000000001E-2</c:v>
                </c:pt>
                <c:pt idx="63">
                  <c:v>5.2214000000000003E-2</c:v>
                </c:pt>
                <c:pt idx="64">
                  <c:v>5.1572E-2</c:v>
                </c:pt>
                <c:pt idx="65">
                  <c:v>5.0908000000000002E-2</c:v>
                </c:pt>
                <c:pt idx="66">
                  <c:v>5.0219E-2</c:v>
                </c:pt>
                <c:pt idx="67">
                  <c:v>4.9506000000000008E-2</c:v>
                </c:pt>
                <c:pt idx="68">
                  <c:v>4.8771000000000002E-2</c:v>
                </c:pt>
                <c:pt idx="69">
                  <c:v>4.7229E-2</c:v>
                </c:pt>
                <c:pt idx="70">
                  <c:v>4.6422999999999999E-2</c:v>
                </c:pt>
                <c:pt idx="71">
                  <c:v>4.5595000000000004E-2</c:v>
                </c:pt>
                <c:pt idx="72">
                  <c:v>4.3869999999999999E-2</c:v>
                </c:pt>
                <c:pt idx="73">
                  <c:v>4.2973999999999998E-2</c:v>
                </c:pt>
                <c:pt idx="74">
                  <c:v>4.205600000000001E-2</c:v>
                </c:pt>
                <c:pt idx="75">
                  <c:v>4.1116000000000007E-2</c:v>
                </c:pt>
                <c:pt idx="76">
                  <c:v>4.0154999999999996E-2</c:v>
                </c:pt>
                <c:pt idx="77">
                  <c:v>3.7143000000000002E-2</c:v>
                </c:pt>
                <c:pt idx="78">
                  <c:v>3.5033000000000009E-2</c:v>
                </c:pt>
                <c:pt idx="79">
                  <c:v>3.3947999999999999E-2</c:v>
                </c:pt>
                <c:pt idx="80">
                  <c:v>3.2843000000000004E-2</c:v>
                </c:pt>
                <c:pt idx="81">
                  <c:v>3.1719999999999998E-2</c:v>
                </c:pt>
                <c:pt idx="82">
                  <c:v>3.0577000000000003E-2</c:v>
                </c:pt>
                <c:pt idx="83">
                  <c:v>2.7041000000000003E-2</c:v>
                </c:pt>
                <c:pt idx="84">
                  <c:v>2.5826999999999999E-2</c:v>
                </c:pt>
                <c:pt idx="85">
                  <c:v>2.3347999999999997E-2</c:v>
                </c:pt>
                <c:pt idx="86">
                  <c:v>2.2085000000000007E-2</c:v>
                </c:pt>
                <c:pt idx="87">
                  <c:v>2.0806000000000002E-2</c:v>
                </c:pt>
                <c:pt idx="88">
                  <c:v>1.9511000000000004E-2</c:v>
                </c:pt>
                <c:pt idx="89">
                  <c:v>1.8201000000000002E-2</c:v>
                </c:pt>
                <c:pt idx="90">
                  <c:v>1.6877000000000003E-2</c:v>
                </c:pt>
                <c:pt idx="91">
                  <c:v>1.5539000000000001E-2</c:v>
                </c:pt>
                <c:pt idx="92">
                  <c:v>1.4187E-2</c:v>
                </c:pt>
                <c:pt idx="93">
                  <c:v>1.2822000000000002E-2</c:v>
                </c:pt>
                <c:pt idx="94">
                  <c:v>1.1443999999999999E-2</c:v>
                </c:pt>
                <c:pt idx="95">
                  <c:v>1.0052999999999998E-2</c:v>
                </c:pt>
                <c:pt idx="96">
                  <c:v>8.6500000000000014E-3</c:v>
                </c:pt>
                <c:pt idx="97">
                  <c:v>7.236000000000002E-3</c:v>
                </c:pt>
                <c:pt idx="98">
                  <c:v>4.373000000000001E-3</c:v>
                </c:pt>
                <c:pt idx="99">
                  <c:v>2.9250000000000005E-3</c:v>
                </c:pt>
              </c:numCache>
            </c:numRef>
          </c:xVal>
          <c:yVal>
            <c:numRef>
              <c:f>Sheet1!$C$2:$C$101</c:f>
              <c:numCache>
                <c:formatCode>General</c:formatCode>
                <c:ptCount val="100"/>
                <c:pt idx="0">
                  <c:v>500</c:v>
                </c:pt>
                <c:pt idx="1">
                  <c:v>575</c:v>
                </c:pt>
                <c:pt idx="2">
                  <c:v>585</c:v>
                </c:pt>
                <c:pt idx="3">
                  <c:v>600</c:v>
                </c:pt>
                <c:pt idx="4">
                  <c:v>605</c:v>
                </c:pt>
                <c:pt idx="5">
                  <c:v>610</c:v>
                </c:pt>
                <c:pt idx="6">
                  <c:v>615</c:v>
                </c:pt>
                <c:pt idx="7">
                  <c:v>625</c:v>
                </c:pt>
                <c:pt idx="8">
                  <c:v>630</c:v>
                </c:pt>
                <c:pt idx="9">
                  <c:v>635</c:v>
                </c:pt>
                <c:pt idx="10">
                  <c:v>640</c:v>
                </c:pt>
                <c:pt idx="11">
                  <c:v>645</c:v>
                </c:pt>
                <c:pt idx="12">
                  <c:v>650</c:v>
                </c:pt>
                <c:pt idx="13">
                  <c:v>655</c:v>
                </c:pt>
                <c:pt idx="14">
                  <c:v>665</c:v>
                </c:pt>
                <c:pt idx="15">
                  <c:v>675</c:v>
                </c:pt>
                <c:pt idx="16">
                  <c:v>690</c:v>
                </c:pt>
                <c:pt idx="17">
                  <c:v>695</c:v>
                </c:pt>
                <c:pt idx="18">
                  <c:v>700</c:v>
                </c:pt>
                <c:pt idx="19">
                  <c:v>705</c:v>
                </c:pt>
                <c:pt idx="20">
                  <c:v>710</c:v>
                </c:pt>
                <c:pt idx="21">
                  <c:v>715</c:v>
                </c:pt>
                <c:pt idx="22">
                  <c:v>720</c:v>
                </c:pt>
                <c:pt idx="23">
                  <c:v>725</c:v>
                </c:pt>
                <c:pt idx="24">
                  <c:v>730</c:v>
                </c:pt>
                <c:pt idx="25">
                  <c:v>740</c:v>
                </c:pt>
                <c:pt idx="26">
                  <c:v>750</c:v>
                </c:pt>
                <c:pt idx="27">
                  <c:v>755</c:v>
                </c:pt>
                <c:pt idx="28">
                  <c:v>760</c:v>
                </c:pt>
                <c:pt idx="29">
                  <c:v>765</c:v>
                </c:pt>
                <c:pt idx="30">
                  <c:v>770</c:v>
                </c:pt>
                <c:pt idx="31">
                  <c:v>775</c:v>
                </c:pt>
                <c:pt idx="32">
                  <c:v>780</c:v>
                </c:pt>
                <c:pt idx="33">
                  <c:v>785</c:v>
                </c:pt>
                <c:pt idx="34">
                  <c:v>790</c:v>
                </c:pt>
                <c:pt idx="35">
                  <c:v>795</c:v>
                </c:pt>
                <c:pt idx="36">
                  <c:v>800</c:v>
                </c:pt>
                <c:pt idx="37">
                  <c:v>805</c:v>
                </c:pt>
                <c:pt idx="38">
                  <c:v>810</c:v>
                </c:pt>
                <c:pt idx="39">
                  <c:v>815</c:v>
                </c:pt>
                <c:pt idx="40">
                  <c:v>825</c:v>
                </c:pt>
                <c:pt idx="41">
                  <c:v>830</c:v>
                </c:pt>
                <c:pt idx="42">
                  <c:v>835</c:v>
                </c:pt>
                <c:pt idx="43">
                  <c:v>840</c:v>
                </c:pt>
                <c:pt idx="44">
                  <c:v>850</c:v>
                </c:pt>
                <c:pt idx="45">
                  <c:v>855</c:v>
                </c:pt>
                <c:pt idx="46">
                  <c:v>860</c:v>
                </c:pt>
                <c:pt idx="47">
                  <c:v>865</c:v>
                </c:pt>
                <c:pt idx="48">
                  <c:v>870</c:v>
                </c:pt>
                <c:pt idx="49">
                  <c:v>880</c:v>
                </c:pt>
                <c:pt idx="50">
                  <c:v>885</c:v>
                </c:pt>
                <c:pt idx="51">
                  <c:v>890</c:v>
                </c:pt>
                <c:pt idx="52">
                  <c:v>895</c:v>
                </c:pt>
                <c:pt idx="53">
                  <c:v>905</c:v>
                </c:pt>
                <c:pt idx="54">
                  <c:v>910</c:v>
                </c:pt>
                <c:pt idx="55">
                  <c:v>915</c:v>
                </c:pt>
                <c:pt idx="56">
                  <c:v>920</c:v>
                </c:pt>
                <c:pt idx="57">
                  <c:v>930</c:v>
                </c:pt>
                <c:pt idx="58">
                  <c:v>935</c:v>
                </c:pt>
                <c:pt idx="59">
                  <c:v>940</c:v>
                </c:pt>
                <c:pt idx="60">
                  <c:v>950</c:v>
                </c:pt>
                <c:pt idx="61">
                  <c:v>955</c:v>
                </c:pt>
                <c:pt idx="62">
                  <c:v>960</c:v>
                </c:pt>
                <c:pt idx="63">
                  <c:v>965</c:v>
                </c:pt>
                <c:pt idx="64">
                  <c:v>970</c:v>
                </c:pt>
                <c:pt idx="65">
                  <c:v>975</c:v>
                </c:pt>
                <c:pt idx="66">
                  <c:v>980</c:v>
                </c:pt>
                <c:pt idx="67">
                  <c:v>985</c:v>
                </c:pt>
                <c:pt idx="68">
                  <c:v>990</c:v>
                </c:pt>
                <c:pt idx="69">
                  <c:v>1000</c:v>
                </c:pt>
                <c:pt idx="70">
                  <c:v>1005</c:v>
                </c:pt>
                <c:pt idx="71">
                  <c:v>1010</c:v>
                </c:pt>
                <c:pt idx="72">
                  <c:v>1020</c:v>
                </c:pt>
                <c:pt idx="73">
                  <c:v>1025</c:v>
                </c:pt>
                <c:pt idx="74">
                  <c:v>1030</c:v>
                </c:pt>
                <c:pt idx="75">
                  <c:v>1035</c:v>
                </c:pt>
                <c:pt idx="76">
                  <c:v>1040</c:v>
                </c:pt>
                <c:pt idx="77">
                  <c:v>1055</c:v>
                </c:pt>
                <c:pt idx="78">
                  <c:v>1065</c:v>
                </c:pt>
                <c:pt idx="79">
                  <c:v>1070</c:v>
                </c:pt>
                <c:pt idx="80">
                  <c:v>1075</c:v>
                </c:pt>
                <c:pt idx="81">
                  <c:v>1080</c:v>
                </c:pt>
                <c:pt idx="82">
                  <c:v>1085</c:v>
                </c:pt>
                <c:pt idx="83">
                  <c:v>1100</c:v>
                </c:pt>
                <c:pt idx="84">
                  <c:v>1105</c:v>
                </c:pt>
                <c:pt idx="85">
                  <c:v>1115</c:v>
                </c:pt>
                <c:pt idx="86">
                  <c:v>1120</c:v>
                </c:pt>
                <c:pt idx="87">
                  <c:v>1125</c:v>
                </c:pt>
                <c:pt idx="88">
                  <c:v>1130</c:v>
                </c:pt>
                <c:pt idx="89">
                  <c:v>1135</c:v>
                </c:pt>
                <c:pt idx="90">
                  <c:v>1140</c:v>
                </c:pt>
                <c:pt idx="91">
                  <c:v>1145</c:v>
                </c:pt>
                <c:pt idx="92">
                  <c:v>1150</c:v>
                </c:pt>
                <c:pt idx="93">
                  <c:v>1155</c:v>
                </c:pt>
                <c:pt idx="94">
                  <c:v>1160</c:v>
                </c:pt>
                <c:pt idx="95">
                  <c:v>1165</c:v>
                </c:pt>
                <c:pt idx="96">
                  <c:v>1170</c:v>
                </c:pt>
                <c:pt idx="97">
                  <c:v>1175</c:v>
                </c:pt>
                <c:pt idx="98">
                  <c:v>1185</c:v>
                </c:pt>
                <c:pt idx="99">
                  <c:v>1190</c:v>
                </c:pt>
              </c:numCache>
            </c:numRef>
          </c:yVal>
        </c:ser>
        <c:ser>
          <c:idx val="3"/>
          <c:order val="2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Sheet1!$E$2:$E$42</c:f>
              <c:numCache>
                <c:formatCode>General</c:formatCode>
                <c:ptCount val="41"/>
                <c:pt idx="0">
                  <c:v>0.98611799999999994</c:v>
                </c:pt>
                <c:pt idx="1">
                  <c:v>0.97298099999999998</c:v>
                </c:pt>
                <c:pt idx="2">
                  <c:v>0.96043999999999996</c:v>
                </c:pt>
                <c:pt idx="3">
                  <c:v>0.94837800000000005</c:v>
                </c:pt>
                <c:pt idx="4">
                  <c:v>0.93670100000000012</c:v>
                </c:pt>
                <c:pt idx="5">
                  <c:v>0.92533399999999988</c:v>
                </c:pt>
                <c:pt idx="6">
                  <c:v>0.91421299999999994</c:v>
                </c:pt>
                <c:pt idx="7">
                  <c:v>0.90328299999999973</c:v>
                </c:pt>
                <c:pt idx="8">
                  <c:v>0.89249500000000004</c:v>
                </c:pt>
                <c:pt idx="9">
                  <c:v>0.88180700000000001</c:v>
                </c:pt>
                <c:pt idx="10">
                  <c:v>0.86058000000000001</c:v>
                </c:pt>
                <c:pt idx="11">
                  <c:v>0.83932600000000002</c:v>
                </c:pt>
                <c:pt idx="12">
                  <c:v>0.82861200000000002</c:v>
                </c:pt>
                <c:pt idx="13">
                  <c:v>0.81780100000000011</c:v>
                </c:pt>
                <c:pt idx="14">
                  <c:v>0.80686500000000005</c:v>
                </c:pt>
                <c:pt idx="15">
                  <c:v>0.79577600000000004</c:v>
                </c:pt>
                <c:pt idx="16">
                  <c:v>0.78450500000000001</c:v>
                </c:pt>
                <c:pt idx="17">
                  <c:v>0.77302300000000013</c:v>
                </c:pt>
                <c:pt idx="18">
                  <c:v>0.76129899999999995</c:v>
                </c:pt>
                <c:pt idx="19">
                  <c:v>0.74930200000000002</c:v>
                </c:pt>
                <c:pt idx="20">
                  <c:v>0.73699700000000012</c:v>
                </c:pt>
                <c:pt idx="21">
                  <c:v>0.72434699999999996</c:v>
                </c:pt>
                <c:pt idx="22">
                  <c:v>0.71131200000000006</c:v>
                </c:pt>
                <c:pt idx="23">
                  <c:v>0.69784600000000008</c:v>
                </c:pt>
                <c:pt idx="24">
                  <c:v>0.68389999999999995</c:v>
                </c:pt>
                <c:pt idx="25">
                  <c:v>0.66941399999999984</c:v>
                </c:pt>
                <c:pt idx="26">
                  <c:v>0.65432400000000013</c:v>
                </c:pt>
                <c:pt idx="27">
                  <c:v>0.63855200000000001</c:v>
                </c:pt>
                <c:pt idx="28">
                  <c:v>0.62200699999999998</c:v>
                </c:pt>
                <c:pt idx="29">
                  <c:v>0.60457899999999998</c:v>
                </c:pt>
                <c:pt idx="30">
                  <c:v>0.58613799999999994</c:v>
                </c:pt>
                <c:pt idx="31">
                  <c:v>0.56652100000000005</c:v>
                </c:pt>
                <c:pt idx="32">
                  <c:v>0.54552500000000004</c:v>
                </c:pt>
                <c:pt idx="33">
                  <c:v>0.52289300000000005</c:v>
                </c:pt>
                <c:pt idx="34">
                  <c:v>0.49829000000000001</c:v>
                </c:pt>
                <c:pt idx="35">
                  <c:v>0.47126800000000002</c:v>
                </c:pt>
                <c:pt idx="36">
                  <c:v>0.441214</c:v>
                </c:pt>
                <c:pt idx="37">
                  <c:v>0.40724200000000005</c:v>
                </c:pt>
                <c:pt idx="38">
                  <c:v>0.36797600000000014</c:v>
                </c:pt>
                <c:pt idx="39">
                  <c:v>0.32093600000000005</c:v>
                </c:pt>
                <c:pt idx="40">
                  <c:v>0.259689</c:v>
                </c:pt>
              </c:numCache>
            </c:numRef>
          </c:xVal>
          <c:yVal>
            <c:numRef>
              <c:f>Sheet1!$G$2:$G$42</c:f>
              <c:numCache>
                <c:formatCode>General</c:formatCode>
                <c:ptCount val="41"/>
                <c:pt idx="0">
                  <c:v>605</c:v>
                </c:pt>
                <c:pt idx="1">
                  <c:v>610</c:v>
                </c:pt>
                <c:pt idx="2">
                  <c:v>615</c:v>
                </c:pt>
                <c:pt idx="3">
                  <c:v>620</c:v>
                </c:pt>
                <c:pt idx="4">
                  <c:v>625</c:v>
                </c:pt>
                <c:pt idx="5">
                  <c:v>630</c:v>
                </c:pt>
                <c:pt idx="6">
                  <c:v>635</c:v>
                </c:pt>
                <c:pt idx="7">
                  <c:v>640</c:v>
                </c:pt>
                <c:pt idx="8">
                  <c:v>645</c:v>
                </c:pt>
                <c:pt idx="9">
                  <c:v>650</c:v>
                </c:pt>
                <c:pt idx="10">
                  <c:v>660</c:v>
                </c:pt>
                <c:pt idx="11">
                  <c:v>670</c:v>
                </c:pt>
                <c:pt idx="12">
                  <c:v>675</c:v>
                </c:pt>
                <c:pt idx="13">
                  <c:v>680</c:v>
                </c:pt>
                <c:pt idx="14">
                  <c:v>685</c:v>
                </c:pt>
                <c:pt idx="15">
                  <c:v>690</c:v>
                </c:pt>
                <c:pt idx="16">
                  <c:v>695</c:v>
                </c:pt>
                <c:pt idx="17">
                  <c:v>700</c:v>
                </c:pt>
                <c:pt idx="18">
                  <c:v>705</c:v>
                </c:pt>
                <c:pt idx="19">
                  <c:v>710</c:v>
                </c:pt>
                <c:pt idx="20">
                  <c:v>715</c:v>
                </c:pt>
                <c:pt idx="21">
                  <c:v>720</c:v>
                </c:pt>
                <c:pt idx="22">
                  <c:v>725</c:v>
                </c:pt>
                <c:pt idx="23">
                  <c:v>730</c:v>
                </c:pt>
                <c:pt idx="24">
                  <c:v>735</c:v>
                </c:pt>
                <c:pt idx="25">
                  <c:v>740</c:v>
                </c:pt>
                <c:pt idx="26">
                  <c:v>745</c:v>
                </c:pt>
                <c:pt idx="27">
                  <c:v>750</c:v>
                </c:pt>
                <c:pt idx="28">
                  <c:v>755</c:v>
                </c:pt>
                <c:pt idx="29">
                  <c:v>760</c:v>
                </c:pt>
                <c:pt idx="30">
                  <c:v>765</c:v>
                </c:pt>
                <c:pt idx="31">
                  <c:v>770</c:v>
                </c:pt>
                <c:pt idx="32">
                  <c:v>775</c:v>
                </c:pt>
                <c:pt idx="33">
                  <c:v>780</c:v>
                </c:pt>
                <c:pt idx="34">
                  <c:v>785</c:v>
                </c:pt>
                <c:pt idx="35">
                  <c:v>790</c:v>
                </c:pt>
                <c:pt idx="36">
                  <c:v>795</c:v>
                </c:pt>
                <c:pt idx="37">
                  <c:v>800</c:v>
                </c:pt>
                <c:pt idx="38">
                  <c:v>805</c:v>
                </c:pt>
                <c:pt idx="39">
                  <c:v>810</c:v>
                </c:pt>
                <c:pt idx="40">
                  <c:v>815</c:v>
                </c:pt>
              </c:numCache>
            </c:numRef>
          </c:yVal>
        </c:ser>
        <c:ser>
          <c:idx val="4"/>
          <c:order val="3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Sheet1!$F$2:$F$42</c:f>
              <c:numCache>
                <c:formatCode>General</c:formatCode>
                <c:ptCount val="41"/>
                <c:pt idx="0">
                  <c:v>0.97586200000000001</c:v>
                </c:pt>
                <c:pt idx="1">
                  <c:v>0.95208700000000002</c:v>
                </c:pt>
                <c:pt idx="2">
                  <c:v>0.92863200000000001</c:v>
                </c:pt>
                <c:pt idx="3">
                  <c:v>0.90547299999999986</c:v>
                </c:pt>
                <c:pt idx="4">
                  <c:v>0.882602</c:v>
                </c:pt>
                <c:pt idx="5">
                  <c:v>0.86002199999999995</c:v>
                </c:pt>
                <c:pt idx="6">
                  <c:v>0.83774100000000007</c:v>
                </c:pt>
                <c:pt idx="7">
                  <c:v>0.81577599999999995</c:v>
                </c:pt>
                <c:pt idx="8">
                  <c:v>0.79414399999999996</c:v>
                </c:pt>
                <c:pt idx="9">
                  <c:v>0.77286600000000005</c:v>
                </c:pt>
                <c:pt idx="10">
                  <c:v>0.73144600000000004</c:v>
                </c:pt>
                <c:pt idx="11">
                  <c:v>0.69165500000000013</c:v>
                </c:pt>
                <c:pt idx="12">
                  <c:v>0.67240200000000017</c:v>
                </c:pt>
                <c:pt idx="13">
                  <c:v>0.653586</c:v>
                </c:pt>
                <c:pt idx="14">
                  <c:v>0.63520900000000013</c:v>
                </c:pt>
                <c:pt idx="15">
                  <c:v>0.61726899999999996</c:v>
                </c:pt>
                <c:pt idx="16">
                  <c:v>0.59975999999999996</c:v>
                </c:pt>
                <c:pt idx="17">
                  <c:v>0.58267199999999997</c:v>
                </c:pt>
                <c:pt idx="18">
                  <c:v>0.56599100000000013</c:v>
                </c:pt>
                <c:pt idx="19">
                  <c:v>0.54970200000000002</c:v>
                </c:pt>
                <c:pt idx="20">
                  <c:v>0.53378499999999984</c:v>
                </c:pt>
                <c:pt idx="21">
                  <c:v>0.51821899999999987</c:v>
                </c:pt>
                <c:pt idx="22">
                  <c:v>0.50297999999999998</c:v>
                </c:pt>
                <c:pt idx="23">
                  <c:v>0.488041</c:v>
                </c:pt>
                <c:pt idx="24">
                  <c:v>0.47337600000000007</c:v>
                </c:pt>
                <c:pt idx="25">
                  <c:v>0.458953</c:v>
                </c:pt>
                <c:pt idx="26">
                  <c:v>0.44473799999999997</c:v>
                </c:pt>
                <c:pt idx="27">
                  <c:v>0.430697</c:v>
                </c:pt>
                <c:pt idx="28">
                  <c:v>0.41678700000000002</c:v>
                </c:pt>
                <c:pt idx="29">
                  <c:v>0.40296500000000002</c:v>
                </c:pt>
                <c:pt idx="30">
                  <c:v>0.38917800000000008</c:v>
                </c:pt>
                <c:pt idx="31">
                  <c:v>0.37536400000000009</c:v>
                </c:pt>
                <c:pt idx="32">
                  <c:v>0.36144900000000002</c:v>
                </c:pt>
                <c:pt idx="33">
                  <c:v>0.34733800000000004</c:v>
                </c:pt>
                <c:pt idx="34">
                  <c:v>0.33290600000000009</c:v>
                </c:pt>
                <c:pt idx="35">
                  <c:v>0.31798200000000015</c:v>
                </c:pt>
                <c:pt idx="36">
                  <c:v>0.30231400000000014</c:v>
                </c:pt>
                <c:pt idx="37">
                  <c:v>0.285501</c:v>
                </c:pt>
                <c:pt idx="38">
                  <c:v>0.26684100000000011</c:v>
                </c:pt>
                <c:pt idx="39">
                  <c:v>0.24487</c:v>
                </c:pt>
                <c:pt idx="40">
                  <c:v>0.21532999999999999</c:v>
                </c:pt>
              </c:numCache>
            </c:numRef>
          </c:xVal>
          <c:yVal>
            <c:numRef>
              <c:f>Sheet1!$G$2:$G$101</c:f>
              <c:numCache>
                <c:formatCode>General</c:formatCode>
                <c:ptCount val="100"/>
                <c:pt idx="0">
                  <c:v>605</c:v>
                </c:pt>
                <c:pt idx="1">
                  <c:v>610</c:v>
                </c:pt>
                <c:pt idx="2">
                  <c:v>615</c:v>
                </c:pt>
                <c:pt idx="3">
                  <c:v>620</c:v>
                </c:pt>
                <c:pt idx="4">
                  <c:v>625</c:v>
                </c:pt>
                <c:pt idx="5">
                  <c:v>630</c:v>
                </c:pt>
                <c:pt idx="6">
                  <c:v>635</c:v>
                </c:pt>
                <c:pt idx="7">
                  <c:v>640</c:v>
                </c:pt>
                <c:pt idx="8">
                  <c:v>645</c:v>
                </c:pt>
                <c:pt idx="9">
                  <c:v>650</c:v>
                </c:pt>
                <c:pt idx="10">
                  <c:v>660</c:v>
                </c:pt>
                <c:pt idx="11">
                  <c:v>670</c:v>
                </c:pt>
                <c:pt idx="12">
                  <c:v>675</c:v>
                </c:pt>
                <c:pt idx="13">
                  <c:v>680</c:v>
                </c:pt>
                <c:pt idx="14">
                  <c:v>685</c:v>
                </c:pt>
                <c:pt idx="15">
                  <c:v>690</c:v>
                </c:pt>
                <c:pt idx="16">
                  <c:v>695</c:v>
                </c:pt>
                <c:pt idx="17">
                  <c:v>700</c:v>
                </c:pt>
                <c:pt idx="18">
                  <c:v>705</c:v>
                </c:pt>
                <c:pt idx="19">
                  <c:v>710</c:v>
                </c:pt>
                <c:pt idx="20">
                  <c:v>715</c:v>
                </c:pt>
                <c:pt idx="21">
                  <c:v>720</c:v>
                </c:pt>
                <c:pt idx="22">
                  <c:v>725</c:v>
                </c:pt>
                <c:pt idx="23">
                  <c:v>730</c:v>
                </c:pt>
                <c:pt idx="24">
                  <c:v>735</c:v>
                </c:pt>
                <c:pt idx="25">
                  <c:v>740</c:v>
                </c:pt>
                <c:pt idx="26">
                  <c:v>745</c:v>
                </c:pt>
                <c:pt idx="27">
                  <c:v>750</c:v>
                </c:pt>
                <c:pt idx="28">
                  <c:v>755</c:v>
                </c:pt>
                <c:pt idx="29">
                  <c:v>760</c:v>
                </c:pt>
                <c:pt idx="30">
                  <c:v>765</c:v>
                </c:pt>
                <c:pt idx="31">
                  <c:v>770</c:v>
                </c:pt>
                <c:pt idx="32">
                  <c:v>775</c:v>
                </c:pt>
                <c:pt idx="33">
                  <c:v>780</c:v>
                </c:pt>
                <c:pt idx="34">
                  <c:v>785</c:v>
                </c:pt>
                <c:pt idx="35">
                  <c:v>790</c:v>
                </c:pt>
                <c:pt idx="36">
                  <c:v>795</c:v>
                </c:pt>
                <c:pt idx="37">
                  <c:v>800</c:v>
                </c:pt>
                <c:pt idx="38">
                  <c:v>805</c:v>
                </c:pt>
                <c:pt idx="39">
                  <c:v>810</c:v>
                </c:pt>
                <c:pt idx="40">
                  <c:v>815</c:v>
                </c:pt>
              </c:numCache>
            </c:numRef>
          </c:yVal>
        </c:ser>
        <c:ser>
          <c:idx val="5"/>
          <c:order val="4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Sheet1!$I$2:$I$111</c:f>
              <c:numCache>
                <c:formatCode>General</c:formatCode>
                <c:ptCount val="110"/>
                <c:pt idx="0">
                  <c:v>1.9800000000000002E-4</c:v>
                </c:pt>
                <c:pt idx="1">
                  <c:v>8.3600000000000026E-4</c:v>
                </c:pt>
                <c:pt idx="2">
                  <c:v>1.0579999999999997E-3</c:v>
                </c:pt>
                <c:pt idx="3">
                  <c:v>1.4660000000000003E-3</c:v>
                </c:pt>
                <c:pt idx="4">
                  <c:v>1.7949999999999999E-3</c:v>
                </c:pt>
                <c:pt idx="5">
                  <c:v>2.3800000000000002E-3</c:v>
                </c:pt>
                <c:pt idx="6">
                  <c:v>2.8370000000000001E-3</c:v>
                </c:pt>
                <c:pt idx="7">
                  <c:v>3.3510000000000002E-3</c:v>
                </c:pt>
                <c:pt idx="8">
                  <c:v>3.6310000000000005E-3</c:v>
                </c:pt>
                <c:pt idx="9">
                  <c:v>3.9260000000000007E-3</c:v>
                </c:pt>
                <c:pt idx="10">
                  <c:v>4.236000000000001E-3</c:v>
                </c:pt>
                <c:pt idx="11">
                  <c:v>4.5630000000000002E-3</c:v>
                </c:pt>
                <c:pt idx="12">
                  <c:v>4.9060000000000006E-3</c:v>
                </c:pt>
                <c:pt idx="13">
                  <c:v>5.2649999999999997E-3</c:v>
                </c:pt>
                <c:pt idx="14">
                  <c:v>5.641000000000001E-3</c:v>
                </c:pt>
                <c:pt idx="15">
                  <c:v>6.0350000000000013E-3</c:v>
                </c:pt>
                <c:pt idx="16">
                  <c:v>6.4460000000000021E-3</c:v>
                </c:pt>
                <c:pt idx="17">
                  <c:v>6.8740000000000008E-3</c:v>
                </c:pt>
                <c:pt idx="18">
                  <c:v>7.320000000000001E-3</c:v>
                </c:pt>
                <c:pt idx="19">
                  <c:v>7.784000000000001E-3</c:v>
                </c:pt>
                <c:pt idx="20">
                  <c:v>8.2660000000000008E-3</c:v>
                </c:pt>
                <c:pt idx="21">
                  <c:v>8.7670000000000005E-3</c:v>
                </c:pt>
                <c:pt idx="22">
                  <c:v>9.2850000000000033E-3</c:v>
                </c:pt>
                <c:pt idx="23">
                  <c:v>9.8230000000000019E-3</c:v>
                </c:pt>
                <c:pt idx="24">
                  <c:v>1.0378999999999998E-2</c:v>
                </c:pt>
                <c:pt idx="25">
                  <c:v>1.0952999999999999E-2</c:v>
                </c:pt>
                <c:pt idx="26">
                  <c:v>1.1547000000000002E-2</c:v>
                </c:pt>
                <c:pt idx="27">
                  <c:v>1.2159E-2</c:v>
                </c:pt>
                <c:pt idx="28">
                  <c:v>1.2789999999999998E-2</c:v>
                </c:pt>
                <c:pt idx="29">
                  <c:v>1.3440000000000002E-2</c:v>
                </c:pt>
                <c:pt idx="30">
                  <c:v>1.4109E-2</c:v>
                </c:pt>
                <c:pt idx="31">
                  <c:v>1.4796999999999998E-2</c:v>
                </c:pt>
                <c:pt idx="32">
                  <c:v>1.5502999999999999E-2</c:v>
                </c:pt>
                <c:pt idx="33">
                  <c:v>1.6227999999999999E-2</c:v>
                </c:pt>
                <c:pt idx="34">
                  <c:v>1.6972000000000001E-2</c:v>
                </c:pt>
                <c:pt idx="35">
                  <c:v>1.7734E-2</c:v>
                </c:pt>
                <c:pt idx="36">
                  <c:v>1.8515E-2</c:v>
                </c:pt>
                <c:pt idx="37">
                  <c:v>1.9314000000000001E-2</c:v>
                </c:pt>
                <c:pt idx="38">
                  <c:v>2.0132000000000001E-2</c:v>
                </c:pt>
                <c:pt idx="39">
                  <c:v>2.0967999999999997E-2</c:v>
                </c:pt>
                <c:pt idx="40">
                  <c:v>2.1821000000000004E-2</c:v>
                </c:pt>
                <c:pt idx="41">
                  <c:v>2.2692000000000004E-2</c:v>
                </c:pt>
                <c:pt idx="42">
                  <c:v>2.3581000000000001E-2</c:v>
                </c:pt>
                <c:pt idx="43">
                  <c:v>2.4486999999999998E-2</c:v>
                </c:pt>
                <c:pt idx="44">
                  <c:v>2.5411000000000003E-2</c:v>
                </c:pt>
                <c:pt idx="45">
                  <c:v>2.6350999999999999E-2</c:v>
                </c:pt>
                <c:pt idx="46">
                  <c:v>2.7308000000000002E-2</c:v>
                </c:pt>
                <c:pt idx="47">
                  <c:v>2.8282000000000002E-2</c:v>
                </c:pt>
                <c:pt idx="48">
                  <c:v>2.9272000000000003E-2</c:v>
                </c:pt>
                <c:pt idx="49">
                  <c:v>3.0277000000000002E-2</c:v>
                </c:pt>
                <c:pt idx="50">
                  <c:v>3.1299000000000007E-2</c:v>
                </c:pt>
                <c:pt idx="51">
                  <c:v>3.233500000000001E-2</c:v>
                </c:pt>
                <c:pt idx="52">
                  <c:v>3.3387E-2</c:v>
                </c:pt>
                <c:pt idx="53">
                  <c:v>3.553400000000001E-2</c:v>
                </c:pt>
                <c:pt idx="54">
                  <c:v>3.663000000000001E-2</c:v>
                </c:pt>
                <c:pt idx="55">
                  <c:v>3.7738000000000008E-2</c:v>
                </c:pt>
                <c:pt idx="56">
                  <c:v>3.8861000000000007E-2</c:v>
                </c:pt>
                <c:pt idx="57">
                  <c:v>3.9996000000000004E-2</c:v>
                </c:pt>
                <c:pt idx="58">
                  <c:v>4.1143999999999993E-2</c:v>
                </c:pt>
                <c:pt idx="59">
                  <c:v>4.2305000000000009E-2</c:v>
                </c:pt>
                <c:pt idx="60">
                  <c:v>4.3477000000000002E-2</c:v>
                </c:pt>
                <c:pt idx="61">
                  <c:v>4.4662000000000014E-2</c:v>
                </c:pt>
                <c:pt idx="62">
                  <c:v>4.5857000000000009E-2</c:v>
                </c:pt>
                <c:pt idx="63">
                  <c:v>4.7064000000000009E-2</c:v>
                </c:pt>
                <c:pt idx="64">
                  <c:v>4.8280999999999998E-2</c:v>
                </c:pt>
                <c:pt idx="65">
                  <c:v>4.9508000000000003E-2</c:v>
                </c:pt>
                <c:pt idx="66">
                  <c:v>5.0744000000000004E-2</c:v>
                </c:pt>
                <c:pt idx="67">
                  <c:v>5.1991000000000002E-2</c:v>
                </c:pt>
                <c:pt idx="68">
                  <c:v>5.3246000000000002E-2</c:v>
                </c:pt>
                <c:pt idx="69">
                  <c:v>5.4509000000000002E-2</c:v>
                </c:pt>
                <c:pt idx="70">
                  <c:v>5.5781000000000004E-2</c:v>
                </c:pt>
                <c:pt idx="71">
                  <c:v>5.7061000000000008E-2</c:v>
                </c:pt>
                <c:pt idx="72">
                  <c:v>5.8348000000000004E-2</c:v>
                </c:pt>
                <c:pt idx="73">
                  <c:v>5.9641E-2</c:v>
                </c:pt>
                <c:pt idx="74">
                  <c:v>6.0942000000000003E-2</c:v>
                </c:pt>
                <c:pt idx="75">
                  <c:v>6.2247999999999998E-2</c:v>
                </c:pt>
                <c:pt idx="76">
                  <c:v>6.3560000000000019E-2</c:v>
                </c:pt>
                <c:pt idx="77">
                  <c:v>6.4878000000000019E-2</c:v>
                </c:pt>
                <c:pt idx="78">
                  <c:v>6.6199999999999995E-2</c:v>
                </c:pt>
                <c:pt idx="79">
                  <c:v>6.7527000000000004E-2</c:v>
                </c:pt>
                <c:pt idx="80">
                  <c:v>6.8858000000000003E-2</c:v>
                </c:pt>
                <c:pt idx="81">
                  <c:v>7.0193000000000019E-2</c:v>
                </c:pt>
                <c:pt idx="82">
                  <c:v>7.1530999999999997E-2</c:v>
                </c:pt>
                <c:pt idx="83">
                  <c:v>7.287200000000002E-2</c:v>
                </c:pt>
                <c:pt idx="84">
                  <c:v>7.4216000000000018E-2</c:v>
                </c:pt>
                <c:pt idx="85">
                  <c:v>7.5561000000000003E-2</c:v>
                </c:pt>
                <c:pt idx="86">
                  <c:v>7.6909000000000005E-2</c:v>
                </c:pt>
                <c:pt idx="87">
                  <c:v>7.8257999999999994E-2</c:v>
                </c:pt>
                <c:pt idx="88">
                  <c:v>7.9608000000000012E-2</c:v>
                </c:pt>
                <c:pt idx="89">
                  <c:v>8.0959000000000017E-2</c:v>
                </c:pt>
                <c:pt idx="90">
                  <c:v>8.2310000000000008E-2</c:v>
                </c:pt>
                <c:pt idx="91">
                  <c:v>8.3661000000000055E-2</c:v>
                </c:pt>
                <c:pt idx="92">
                  <c:v>8.5012000000000004E-2</c:v>
                </c:pt>
                <c:pt idx="93">
                  <c:v>8.6362000000000008E-2</c:v>
                </c:pt>
                <c:pt idx="94">
                  <c:v>8.7711000000000011E-2</c:v>
                </c:pt>
                <c:pt idx="95">
                  <c:v>8.9059000000000055E-2</c:v>
                </c:pt>
                <c:pt idx="96">
                  <c:v>9.0405000000000041E-2</c:v>
                </c:pt>
                <c:pt idx="97">
                  <c:v>9.1750000000000012E-2</c:v>
                </c:pt>
                <c:pt idx="98">
                  <c:v>9.3092000000000036E-2</c:v>
                </c:pt>
                <c:pt idx="99">
                  <c:v>9.4431000000000001E-2</c:v>
                </c:pt>
                <c:pt idx="100">
                  <c:v>9.576800000000002E-2</c:v>
                </c:pt>
                <c:pt idx="101">
                  <c:v>9.7100999999999993E-2</c:v>
                </c:pt>
                <c:pt idx="102">
                  <c:v>9.8431000000000005E-2</c:v>
                </c:pt>
                <c:pt idx="103">
                  <c:v>9.9758000000000055E-2</c:v>
                </c:pt>
                <c:pt idx="104">
                  <c:v>0.101081</c:v>
                </c:pt>
                <c:pt idx="105">
                  <c:v>0.102399</c:v>
                </c:pt>
                <c:pt idx="106">
                  <c:v>0.10371400000000001</c:v>
                </c:pt>
                <c:pt idx="107">
                  <c:v>0.10502300000000003</c:v>
                </c:pt>
                <c:pt idx="108">
                  <c:v>0.10632800000000002</c:v>
                </c:pt>
                <c:pt idx="109">
                  <c:v>0.10762800000000002</c:v>
                </c:pt>
              </c:numCache>
            </c:numRef>
          </c:xVal>
          <c:yVal>
            <c:numRef>
              <c:f>Sheet1!$K$2:$K$111</c:f>
              <c:numCache>
                <c:formatCode>General</c:formatCode>
                <c:ptCount val="110"/>
                <c:pt idx="0">
                  <c:v>265</c:v>
                </c:pt>
                <c:pt idx="1">
                  <c:v>315</c:v>
                </c:pt>
                <c:pt idx="2">
                  <c:v>325</c:v>
                </c:pt>
                <c:pt idx="3">
                  <c:v>340</c:v>
                </c:pt>
                <c:pt idx="4">
                  <c:v>350</c:v>
                </c:pt>
                <c:pt idx="5">
                  <c:v>365</c:v>
                </c:pt>
                <c:pt idx="6">
                  <c:v>375</c:v>
                </c:pt>
                <c:pt idx="7">
                  <c:v>385</c:v>
                </c:pt>
                <c:pt idx="8">
                  <c:v>390</c:v>
                </c:pt>
                <c:pt idx="9">
                  <c:v>395</c:v>
                </c:pt>
                <c:pt idx="10">
                  <c:v>400</c:v>
                </c:pt>
                <c:pt idx="11">
                  <c:v>405</c:v>
                </c:pt>
                <c:pt idx="12">
                  <c:v>410</c:v>
                </c:pt>
                <c:pt idx="13">
                  <c:v>415</c:v>
                </c:pt>
                <c:pt idx="14">
                  <c:v>420</c:v>
                </c:pt>
                <c:pt idx="15">
                  <c:v>425</c:v>
                </c:pt>
                <c:pt idx="16">
                  <c:v>430</c:v>
                </c:pt>
                <c:pt idx="17">
                  <c:v>435</c:v>
                </c:pt>
                <c:pt idx="18">
                  <c:v>440</c:v>
                </c:pt>
                <c:pt idx="19">
                  <c:v>445</c:v>
                </c:pt>
                <c:pt idx="20">
                  <c:v>450</c:v>
                </c:pt>
                <c:pt idx="21">
                  <c:v>455</c:v>
                </c:pt>
                <c:pt idx="22">
                  <c:v>460</c:v>
                </c:pt>
                <c:pt idx="23">
                  <c:v>465</c:v>
                </c:pt>
                <c:pt idx="24">
                  <c:v>470</c:v>
                </c:pt>
                <c:pt idx="25">
                  <c:v>475</c:v>
                </c:pt>
                <c:pt idx="26">
                  <c:v>480</c:v>
                </c:pt>
                <c:pt idx="27">
                  <c:v>485</c:v>
                </c:pt>
                <c:pt idx="28">
                  <c:v>490</c:v>
                </c:pt>
                <c:pt idx="29">
                  <c:v>495</c:v>
                </c:pt>
                <c:pt idx="30">
                  <c:v>500</c:v>
                </c:pt>
                <c:pt idx="31">
                  <c:v>505</c:v>
                </c:pt>
                <c:pt idx="32">
                  <c:v>510</c:v>
                </c:pt>
                <c:pt idx="33">
                  <c:v>515</c:v>
                </c:pt>
                <c:pt idx="34">
                  <c:v>520</c:v>
                </c:pt>
                <c:pt idx="35">
                  <c:v>525</c:v>
                </c:pt>
                <c:pt idx="36">
                  <c:v>530</c:v>
                </c:pt>
                <c:pt idx="37">
                  <c:v>535</c:v>
                </c:pt>
                <c:pt idx="38">
                  <c:v>540</c:v>
                </c:pt>
                <c:pt idx="39">
                  <c:v>545</c:v>
                </c:pt>
                <c:pt idx="40">
                  <c:v>550</c:v>
                </c:pt>
                <c:pt idx="41">
                  <c:v>555</c:v>
                </c:pt>
                <c:pt idx="42">
                  <c:v>560</c:v>
                </c:pt>
                <c:pt idx="43">
                  <c:v>565</c:v>
                </c:pt>
                <c:pt idx="44">
                  <c:v>570</c:v>
                </c:pt>
                <c:pt idx="45">
                  <c:v>575</c:v>
                </c:pt>
                <c:pt idx="46">
                  <c:v>580</c:v>
                </c:pt>
                <c:pt idx="47">
                  <c:v>585</c:v>
                </c:pt>
                <c:pt idx="48">
                  <c:v>590</c:v>
                </c:pt>
                <c:pt idx="49">
                  <c:v>595</c:v>
                </c:pt>
                <c:pt idx="50">
                  <c:v>600</c:v>
                </c:pt>
                <c:pt idx="51">
                  <c:v>605</c:v>
                </c:pt>
                <c:pt idx="52">
                  <c:v>610</c:v>
                </c:pt>
                <c:pt idx="53">
                  <c:v>620</c:v>
                </c:pt>
                <c:pt idx="54">
                  <c:v>625</c:v>
                </c:pt>
                <c:pt idx="55">
                  <c:v>630</c:v>
                </c:pt>
                <c:pt idx="56">
                  <c:v>635</c:v>
                </c:pt>
                <c:pt idx="57">
                  <c:v>640</c:v>
                </c:pt>
                <c:pt idx="58">
                  <c:v>645</c:v>
                </c:pt>
                <c:pt idx="59">
                  <c:v>650</c:v>
                </c:pt>
                <c:pt idx="60">
                  <c:v>655</c:v>
                </c:pt>
                <c:pt idx="61">
                  <c:v>660</c:v>
                </c:pt>
                <c:pt idx="62">
                  <c:v>665</c:v>
                </c:pt>
                <c:pt idx="63">
                  <c:v>670</c:v>
                </c:pt>
                <c:pt idx="64">
                  <c:v>675</c:v>
                </c:pt>
                <c:pt idx="65">
                  <c:v>680</c:v>
                </c:pt>
                <c:pt idx="66">
                  <c:v>685</c:v>
                </c:pt>
                <c:pt idx="67">
                  <c:v>690</c:v>
                </c:pt>
                <c:pt idx="68">
                  <c:v>695</c:v>
                </c:pt>
                <c:pt idx="69">
                  <c:v>700</c:v>
                </c:pt>
                <c:pt idx="70">
                  <c:v>705</c:v>
                </c:pt>
                <c:pt idx="71">
                  <c:v>710</c:v>
                </c:pt>
                <c:pt idx="72">
                  <c:v>715</c:v>
                </c:pt>
                <c:pt idx="73">
                  <c:v>720</c:v>
                </c:pt>
                <c:pt idx="74">
                  <c:v>725</c:v>
                </c:pt>
                <c:pt idx="75">
                  <c:v>730</c:v>
                </c:pt>
                <c:pt idx="76">
                  <c:v>735</c:v>
                </c:pt>
                <c:pt idx="77">
                  <c:v>740</c:v>
                </c:pt>
                <c:pt idx="78">
                  <c:v>745</c:v>
                </c:pt>
                <c:pt idx="79">
                  <c:v>750</c:v>
                </c:pt>
                <c:pt idx="80">
                  <c:v>755</c:v>
                </c:pt>
                <c:pt idx="81">
                  <c:v>760</c:v>
                </c:pt>
                <c:pt idx="82">
                  <c:v>765</c:v>
                </c:pt>
                <c:pt idx="83">
                  <c:v>770</c:v>
                </c:pt>
                <c:pt idx="84">
                  <c:v>775</c:v>
                </c:pt>
                <c:pt idx="85">
                  <c:v>780</c:v>
                </c:pt>
                <c:pt idx="86">
                  <c:v>785</c:v>
                </c:pt>
                <c:pt idx="87">
                  <c:v>790</c:v>
                </c:pt>
                <c:pt idx="88">
                  <c:v>795</c:v>
                </c:pt>
                <c:pt idx="89">
                  <c:v>800</c:v>
                </c:pt>
                <c:pt idx="90">
                  <c:v>805</c:v>
                </c:pt>
                <c:pt idx="91">
                  <c:v>810</c:v>
                </c:pt>
                <c:pt idx="92">
                  <c:v>815</c:v>
                </c:pt>
                <c:pt idx="93">
                  <c:v>820</c:v>
                </c:pt>
                <c:pt idx="94">
                  <c:v>825</c:v>
                </c:pt>
                <c:pt idx="95">
                  <c:v>830</c:v>
                </c:pt>
                <c:pt idx="96">
                  <c:v>835</c:v>
                </c:pt>
                <c:pt idx="97">
                  <c:v>840</c:v>
                </c:pt>
                <c:pt idx="98">
                  <c:v>845</c:v>
                </c:pt>
                <c:pt idx="99">
                  <c:v>850</c:v>
                </c:pt>
                <c:pt idx="100">
                  <c:v>855</c:v>
                </c:pt>
                <c:pt idx="101">
                  <c:v>860</c:v>
                </c:pt>
                <c:pt idx="102">
                  <c:v>865</c:v>
                </c:pt>
                <c:pt idx="103">
                  <c:v>870</c:v>
                </c:pt>
                <c:pt idx="104">
                  <c:v>875</c:v>
                </c:pt>
                <c:pt idx="105">
                  <c:v>880</c:v>
                </c:pt>
                <c:pt idx="106">
                  <c:v>885</c:v>
                </c:pt>
                <c:pt idx="107">
                  <c:v>890</c:v>
                </c:pt>
                <c:pt idx="108">
                  <c:v>895</c:v>
                </c:pt>
                <c:pt idx="109">
                  <c:v>900</c:v>
                </c:pt>
              </c:numCache>
            </c:numRef>
          </c:yVal>
        </c:ser>
        <c:ser>
          <c:idx val="6"/>
          <c:order val="5"/>
          <c:spPr>
            <a:ln w="28575">
              <a:noFill/>
            </a:ln>
          </c:spPr>
          <c:marker>
            <c:symbol val="diamond"/>
            <c:size val="2"/>
          </c:marker>
          <c:xVal>
            <c:numRef>
              <c:f>Sheet1!$J$2:$J$111</c:f>
              <c:numCache>
                <c:formatCode>General</c:formatCode>
                <c:ptCount val="110"/>
                <c:pt idx="0">
                  <c:v>0.98843099999999973</c:v>
                </c:pt>
                <c:pt idx="1">
                  <c:v>0.97302100000000014</c:v>
                </c:pt>
                <c:pt idx="2">
                  <c:v>0.96891899999999997</c:v>
                </c:pt>
                <c:pt idx="3">
                  <c:v>0.96209000000000011</c:v>
                </c:pt>
                <c:pt idx="4">
                  <c:v>0.95707600000000004</c:v>
                </c:pt>
                <c:pt idx="5">
                  <c:v>0.94885600000000003</c:v>
                </c:pt>
                <c:pt idx="6">
                  <c:v>0.94290700000000005</c:v>
                </c:pt>
                <c:pt idx="7">
                  <c:v>0.93658199999999991</c:v>
                </c:pt>
                <c:pt idx="8">
                  <c:v>0.93328</c:v>
                </c:pt>
                <c:pt idx="9">
                  <c:v>0.92988499999999996</c:v>
                </c:pt>
                <c:pt idx="10">
                  <c:v>0.92639700000000003</c:v>
                </c:pt>
                <c:pt idx="11">
                  <c:v>0.92281899999999983</c:v>
                </c:pt>
                <c:pt idx="12">
                  <c:v>0.91915000000000002</c:v>
                </c:pt>
                <c:pt idx="13">
                  <c:v>0.91539199999999998</c:v>
                </c:pt>
                <c:pt idx="14">
                  <c:v>0.911547</c:v>
                </c:pt>
                <c:pt idx="15">
                  <c:v>0.90761400000000003</c:v>
                </c:pt>
                <c:pt idx="16">
                  <c:v>0.90359699999999987</c:v>
                </c:pt>
                <c:pt idx="17">
                  <c:v>0.89949599999999996</c:v>
                </c:pt>
                <c:pt idx="18">
                  <c:v>0.89531499999999986</c:v>
                </c:pt>
                <c:pt idx="19">
                  <c:v>0.89105400000000001</c:v>
                </c:pt>
                <c:pt idx="20">
                  <c:v>0.88671599999999984</c:v>
                </c:pt>
                <c:pt idx="21">
                  <c:v>0.88230399999999987</c:v>
                </c:pt>
                <c:pt idx="22">
                  <c:v>0.87781900000000013</c:v>
                </c:pt>
                <c:pt idx="23">
                  <c:v>0.87326599999999999</c:v>
                </c:pt>
                <c:pt idx="24">
                  <c:v>0.86864699999999995</c:v>
                </c:pt>
                <c:pt idx="25">
                  <c:v>0.86396399999999984</c:v>
                </c:pt>
                <c:pt idx="26">
                  <c:v>0.85922200000000004</c:v>
                </c:pt>
                <c:pt idx="27">
                  <c:v>0.85442300000000004</c:v>
                </c:pt>
                <c:pt idx="28">
                  <c:v>0.84957199999999999</c:v>
                </c:pt>
                <c:pt idx="29">
                  <c:v>0.84467099999999995</c:v>
                </c:pt>
                <c:pt idx="30">
                  <c:v>0.83972500000000017</c:v>
                </c:pt>
                <c:pt idx="31">
                  <c:v>0.83473699999999984</c:v>
                </c:pt>
                <c:pt idx="32">
                  <c:v>0.82971200000000001</c:v>
                </c:pt>
                <c:pt idx="33">
                  <c:v>0.82465299999999997</c:v>
                </c:pt>
                <c:pt idx="34">
                  <c:v>0.81956499999999988</c:v>
                </c:pt>
                <c:pt idx="35">
                  <c:v>0.81445100000000004</c:v>
                </c:pt>
                <c:pt idx="36">
                  <c:v>0.80931699999999973</c:v>
                </c:pt>
                <c:pt idx="37">
                  <c:v>0.80416500000000002</c:v>
                </c:pt>
                <c:pt idx="38">
                  <c:v>0.79900099999999996</c:v>
                </c:pt>
                <c:pt idx="39">
                  <c:v>0.79382900000000012</c:v>
                </c:pt>
                <c:pt idx="40">
                  <c:v>0.78865200000000002</c:v>
                </c:pt>
                <c:pt idx="41">
                  <c:v>0.78347500000000003</c:v>
                </c:pt>
                <c:pt idx="42">
                  <c:v>0.77830100000000013</c:v>
                </c:pt>
                <c:pt idx="43">
                  <c:v>0.77313600000000005</c:v>
                </c:pt>
                <c:pt idx="44">
                  <c:v>0.76798200000000005</c:v>
                </c:pt>
                <c:pt idx="45">
                  <c:v>0.76284300000000016</c:v>
                </c:pt>
                <c:pt idx="46">
                  <c:v>0.75772399999999995</c:v>
                </c:pt>
                <c:pt idx="47">
                  <c:v>0.75262700000000016</c:v>
                </c:pt>
                <c:pt idx="48">
                  <c:v>0.74755499999999997</c:v>
                </c:pt>
                <c:pt idx="49">
                  <c:v>0.74251299999999987</c:v>
                </c:pt>
                <c:pt idx="50">
                  <c:v>0.73750300000000002</c:v>
                </c:pt>
                <c:pt idx="51">
                  <c:v>0.73252799999999996</c:v>
                </c:pt>
                <c:pt idx="52">
                  <c:v>0.72758999999999996</c:v>
                </c:pt>
                <c:pt idx="53">
                  <c:v>0.71783799999999998</c:v>
                </c:pt>
                <c:pt idx="54">
                  <c:v>0.71302800000000011</c:v>
                </c:pt>
                <c:pt idx="55">
                  <c:v>0.70826500000000003</c:v>
                </c:pt>
                <c:pt idx="56">
                  <c:v>0.70355100000000004</c:v>
                </c:pt>
                <c:pt idx="57">
                  <c:v>0.69888700000000004</c:v>
                </c:pt>
                <c:pt idx="58">
                  <c:v>0.69427499999999998</c:v>
                </c:pt>
                <c:pt idx="59">
                  <c:v>0.68971700000000002</c:v>
                </c:pt>
                <c:pt idx="60">
                  <c:v>0.68521299999999985</c:v>
                </c:pt>
                <c:pt idx="61">
                  <c:v>0.68076499999999984</c:v>
                </c:pt>
                <c:pt idx="62">
                  <c:v>0.67637300000000011</c:v>
                </c:pt>
                <c:pt idx="63">
                  <c:v>0.67203900000000016</c:v>
                </c:pt>
                <c:pt idx="64">
                  <c:v>0.66776300000000011</c:v>
                </c:pt>
                <c:pt idx="65">
                  <c:v>0.66354500000000016</c:v>
                </c:pt>
                <c:pt idx="66">
                  <c:v>0.65938600000000003</c:v>
                </c:pt>
                <c:pt idx="67">
                  <c:v>0.65528699999999984</c:v>
                </c:pt>
                <c:pt idx="68">
                  <c:v>0.65124700000000013</c:v>
                </c:pt>
                <c:pt idx="69">
                  <c:v>0.64726700000000004</c:v>
                </c:pt>
                <c:pt idx="70">
                  <c:v>0.64334700000000011</c:v>
                </c:pt>
                <c:pt idx="71">
                  <c:v>0.639486</c:v>
                </c:pt>
                <c:pt idx="72">
                  <c:v>0.63568400000000014</c:v>
                </c:pt>
                <c:pt idx="73">
                  <c:v>0.63194100000000009</c:v>
                </c:pt>
                <c:pt idx="74">
                  <c:v>0.62825799999999998</c:v>
                </c:pt>
                <c:pt idx="75">
                  <c:v>0.62463299999999999</c:v>
                </c:pt>
                <c:pt idx="76">
                  <c:v>0.62106600000000001</c:v>
                </c:pt>
                <c:pt idx="77">
                  <c:v>0.61755599999999999</c:v>
                </c:pt>
                <c:pt idx="78">
                  <c:v>0.61410399999999998</c:v>
                </c:pt>
                <c:pt idx="79">
                  <c:v>0.61070899999999995</c:v>
                </c:pt>
                <c:pt idx="80">
                  <c:v>0.60736900000000005</c:v>
                </c:pt>
                <c:pt idx="81">
                  <c:v>0.60408499999999998</c:v>
                </c:pt>
                <c:pt idx="82">
                  <c:v>0.60085500000000014</c:v>
                </c:pt>
                <c:pt idx="83">
                  <c:v>0.59767999999999999</c:v>
                </c:pt>
                <c:pt idx="84">
                  <c:v>0.59455699999999989</c:v>
                </c:pt>
                <c:pt idx="85">
                  <c:v>0.5914879999999999</c:v>
                </c:pt>
                <c:pt idx="86">
                  <c:v>0.58846999999999994</c:v>
                </c:pt>
                <c:pt idx="87">
                  <c:v>0.58550399999999991</c:v>
                </c:pt>
                <c:pt idx="88">
                  <c:v>0.58258799999999977</c:v>
                </c:pt>
                <c:pt idx="89">
                  <c:v>0.57972100000000015</c:v>
                </c:pt>
                <c:pt idx="90">
                  <c:v>0.57690300000000005</c:v>
                </c:pt>
                <c:pt idx="91">
                  <c:v>0.57413400000000003</c:v>
                </c:pt>
                <c:pt idx="92">
                  <c:v>0.571411</c:v>
                </c:pt>
                <c:pt idx="93">
                  <c:v>0.56873600000000002</c:v>
                </c:pt>
                <c:pt idx="94">
                  <c:v>0.566106</c:v>
                </c:pt>
                <c:pt idx="95">
                  <c:v>0.56352000000000002</c:v>
                </c:pt>
                <c:pt idx="96">
                  <c:v>0.56097900000000012</c:v>
                </c:pt>
                <c:pt idx="97">
                  <c:v>0.55848199999999992</c:v>
                </c:pt>
                <c:pt idx="98">
                  <c:v>0.55602700000000005</c:v>
                </c:pt>
                <c:pt idx="99">
                  <c:v>0.55361400000000005</c:v>
                </c:pt>
                <c:pt idx="100">
                  <c:v>0.55124099999999998</c:v>
                </c:pt>
                <c:pt idx="101">
                  <c:v>0.54891000000000001</c:v>
                </c:pt>
                <c:pt idx="102">
                  <c:v>0.54661800000000005</c:v>
                </c:pt>
                <c:pt idx="103">
                  <c:v>0.54436399999999985</c:v>
                </c:pt>
                <c:pt idx="104">
                  <c:v>0.54214899999999999</c:v>
                </c:pt>
                <c:pt idx="105">
                  <c:v>0.53997099999999998</c:v>
                </c:pt>
                <c:pt idx="106">
                  <c:v>0.53783000000000003</c:v>
                </c:pt>
                <c:pt idx="107">
                  <c:v>0.53572500000000012</c:v>
                </c:pt>
                <c:pt idx="108">
                  <c:v>0.53365600000000002</c:v>
                </c:pt>
                <c:pt idx="109">
                  <c:v>0.53162100000000012</c:v>
                </c:pt>
              </c:numCache>
            </c:numRef>
          </c:xVal>
          <c:yVal>
            <c:numRef>
              <c:f>Sheet1!$K$2:$K$111</c:f>
              <c:numCache>
                <c:formatCode>General</c:formatCode>
                <c:ptCount val="110"/>
                <c:pt idx="0">
                  <c:v>265</c:v>
                </c:pt>
                <c:pt idx="1">
                  <c:v>315</c:v>
                </c:pt>
                <c:pt idx="2">
                  <c:v>325</c:v>
                </c:pt>
                <c:pt idx="3">
                  <c:v>340</c:v>
                </c:pt>
                <c:pt idx="4">
                  <c:v>350</c:v>
                </c:pt>
                <c:pt idx="5">
                  <c:v>365</c:v>
                </c:pt>
                <c:pt idx="6">
                  <c:v>375</c:v>
                </c:pt>
                <c:pt idx="7">
                  <c:v>385</c:v>
                </c:pt>
                <c:pt idx="8">
                  <c:v>390</c:v>
                </c:pt>
                <c:pt idx="9">
                  <c:v>395</c:v>
                </c:pt>
                <c:pt idx="10">
                  <c:v>400</c:v>
                </c:pt>
                <c:pt idx="11">
                  <c:v>405</c:v>
                </c:pt>
                <c:pt idx="12">
                  <c:v>410</c:v>
                </c:pt>
                <c:pt idx="13">
                  <c:v>415</c:v>
                </c:pt>
                <c:pt idx="14">
                  <c:v>420</c:v>
                </c:pt>
                <c:pt idx="15">
                  <c:v>425</c:v>
                </c:pt>
                <c:pt idx="16">
                  <c:v>430</c:v>
                </c:pt>
                <c:pt idx="17">
                  <c:v>435</c:v>
                </c:pt>
                <c:pt idx="18">
                  <c:v>440</c:v>
                </c:pt>
                <c:pt idx="19">
                  <c:v>445</c:v>
                </c:pt>
                <c:pt idx="20">
                  <c:v>450</c:v>
                </c:pt>
                <c:pt idx="21">
                  <c:v>455</c:v>
                </c:pt>
                <c:pt idx="22">
                  <c:v>460</c:v>
                </c:pt>
                <c:pt idx="23">
                  <c:v>465</c:v>
                </c:pt>
                <c:pt idx="24">
                  <c:v>470</c:v>
                </c:pt>
                <c:pt idx="25">
                  <c:v>475</c:v>
                </c:pt>
                <c:pt idx="26">
                  <c:v>480</c:v>
                </c:pt>
                <c:pt idx="27">
                  <c:v>485</c:v>
                </c:pt>
                <c:pt idx="28">
                  <c:v>490</c:v>
                </c:pt>
                <c:pt idx="29">
                  <c:v>495</c:v>
                </c:pt>
                <c:pt idx="30">
                  <c:v>500</c:v>
                </c:pt>
                <c:pt idx="31">
                  <c:v>505</c:v>
                </c:pt>
                <c:pt idx="32">
                  <c:v>510</c:v>
                </c:pt>
                <c:pt idx="33">
                  <c:v>515</c:v>
                </c:pt>
                <c:pt idx="34">
                  <c:v>520</c:v>
                </c:pt>
                <c:pt idx="35">
                  <c:v>525</c:v>
                </c:pt>
                <c:pt idx="36">
                  <c:v>530</c:v>
                </c:pt>
                <c:pt idx="37">
                  <c:v>535</c:v>
                </c:pt>
                <c:pt idx="38">
                  <c:v>540</c:v>
                </c:pt>
                <c:pt idx="39">
                  <c:v>545</c:v>
                </c:pt>
                <c:pt idx="40">
                  <c:v>550</c:v>
                </c:pt>
                <c:pt idx="41">
                  <c:v>555</c:v>
                </c:pt>
                <c:pt idx="42">
                  <c:v>560</c:v>
                </c:pt>
                <c:pt idx="43">
                  <c:v>565</c:v>
                </c:pt>
                <c:pt idx="44">
                  <c:v>570</c:v>
                </c:pt>
                <c:pt idx="45">
                  <c:v>575</c:v>
                </c:pt>
                <c:pt idx="46">
                  <c:v>580</c:v>
                </c:pt>
                <c:pt idx="47">
                  <c:v>585</c:v>
                </c:pt>
                <c:pt idx="48">
                  <c:v>590</c:v>
                </c:pt>
                <c:pt idx="49">
                  <c:v>595</c:v>
                </c:pt>
                <c:pt idx="50">
                  <c:v>600</c:v>
                </c:pt>
                <c:pt idx="51">
                  <c:v>605</c:v>
                </c:pt>
                <c:pt idx="52">
                  <c:v>610</c:v>
                </c:pt>
                <c:pt idx="53">
                  <c:v>620</c:v>
                </c:pt>
                <c:pt idx="54">
                  <c:v>625</c:v>
                </c:pt>
                <c:pt idx="55">
                  <c:v>630</c:v>
                </c:pt>
                <c:pt idx="56">
                  <c:v>635</c:v>
                </c:pt>
                <c:pt idx="57">
                  <c:v>640</c:v>
                </c:pt>
                <c:pt idx="58">
                  <c:v>645</c:v>
                </c:pt>
                <c:pt idx="59">
                  <c:v>650</c:v>
                </c:pt>
                <c:pt idx="60">
                  <c:v>655</c:v>
                </c:pt>
                <c:pt idx="61">
                  <c:v>660</c:v>
                </c:pt>
                <c:pt idx="62">
                  <c:v>665</c:v>
                </c:pt>
                <c:pt idx="63">
                  <c:v>670</c:v>
                </c:pt>
                <c:pt idx="64">
                  <c:v>675</c:v>
                </c:pt>
                <c:pt idx="65">
                  <c:v>680</c:v>
                </c:pt>
                <c:pt idx="66">
                  <c:v>685</c:v>
                </c:pt>
                <c:pt idx="67">
                  <c:v>690</c:v>
                </c:pt>
                <c:pt idx="68">
                  <c:v>695</c:v>
                </c:pt>
                <c:pt idx="69">
                  <c:v>700</c:v>
                </c:pt>
                <c:pt idx="70">
                  <c:v>705</c:v>
                </c:pt>
                <c:pt idx="71">
                  <c:v>710</c:v>
                </c:pt>
                <c:pt idx="72">
                  <c:v>715</c:v>
                </c:pt>
                <c:pt idx="73">
                  <c:v>720</c:v>
                </c:pt>
                <c:pt idx="74">
                  <c:v>725</c:v>
                </c:pt>
                <c:pt idx="75">
                  <c:v>730</c:v>
                </c:pt>
                <c:pt idx="76">
                  <c:v>735</c:v>
                </c:pt>
                <c:pt idx="77">
                  <c:v>740</c:v>
                </c:pt>
                <c:pt idx="78">
                  <c:v>745</c:v>
                </c:pt>
                <c:pt idx="79">
                  <c:v>750</c:v>
                </c:pt>
                <c:pt idx="80">
                  <c:v>755</c:v>
                </c:pt>
                <c:pt idx="81">
                  <c:v>760</c:v>
                </c:pt>
                <c:pt idx="82">
                  <c:v>765</c:v>
                </c:pt>
                <c:pt idx="83">
                  <c:v>770</c:v>
                </c:pt>
                <c:pt idx="84">
                  <c:v>775</c:v>
                </c:pt>
                <c:pt idx="85">
                  <c:v>780</c:v>
                </c:pt>
                <c:pt idx="86">
                  <c:v>785</c:v>
                </c:pt>
                <c:pt idx="87">
                  <c:v>790</c:v>
                </c:pt>
                <c:pt idx="88">
                  <c:v>795</c:v>
                </c:pt>
                <c:pt idx="89">
                  <c:v>800</c:v>
                </c:pt>
                <c:pt idx="90">
                  <c:v>805</c:v>
                </c:pt>
                <c:pt idx="91">
                  <c:v>810</c:v>
                </c:pt>
                <c:pt idx="92">
                  <c:v>815</c:v>
                </c:pt>
                <c:pt idx="93">
                  <c:v>820</c:v>
                </c:pt>
                <c:pt idx="94">
                  <c:v>825</c:v>
                </c:pt>
                <c:pt idx="95">
                  <c:v>830</c:v>
                </c:pt>
                <c:pt idx="96">
                  <c:v>835</c:v>
                </c:pt>
                <c:pt idx="97">
                  <c:v>840</c:v>
                </c:pt>
                <c:pt idx="98">
                  <c:v>845</c:v>
                </c:pt>
                <c:pt idx="99">
                  <c:v>850</c:v>
                </c:pt>
                <c:pt idx="100">
                  <c:v>855</c:v>
                </c:pt>
                <c:pt idx="101">
                  <c:v>860</c:v>
                </c:pt>
                <c:pt idx="102">
                  <c:v>865</c:v>
                </c:pt>
                <c:pt idx="103">
                  <c:v>870</c:v>
                </c:pt>
                <c:pt idx="104">
                  <c:v>875</c:v>
                </c:pt>
                <c:pt idx="105">
                  <c:v>880</c:v>
                </c:pt>
                <c:pt idx="106">
                  <c:v>885</c:v>
                </c:pt>
                <c:pt idx="107">
                  <c:v>890</c:v>
                </c:pt>
                <c:pt idx="108">
                  <c:v>895</c:v>
                </c:pt>
                <c:pt idx="109">
                  <c:v>900</c:v>
                </c:pt>
              </c:numCache>
            </c:numRef>
          </c:yVal>
        </c:ser>
        <c:axId val="166950784"/>
        <c:axId val="166952960"/>
      </c:scatterChart>
      <c:valAx>
        <c:axId val="166950784"/>
        <c:scaling>
          <c:orientation val="minMax"/>
          <c:max val="1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200" b="1"/>
                  <a:t>X</a:t>
                </a:r>
                <a:r>
                  <a:rPr lang="en-US" altLang="ko-KR" sz="1200" b="1" baseline="-25000"/>
                  <a:t>TK</a:t>
                </a:r>
                <a:r>
                  <a:rPr lang="en-US" altLang="ko-KR" sz="1200" b="1">
                    <a:latin typeface="맑은 고딕"/>
                    <a:ea typeface="맑은 고딕"/>
                  </a:rPr>
                  <a:t>→</a:t>
                </a:r>
                <a:endParaRPr lang="ko-KR" altLang="en-US" sz="1200" b="1"/>
              </a:p>
            </c:rich>
          </c:tx>
          <c:layout/>
        </c:title>
        <c:numFmt formatCode="General" sourceLinked="1"/>
        <c:majorTickMark val="none"/>
        <c:tickLblPos val="nextTo"/>
        <c:crossAx val="166952960"/>
        <c:crosses val="autoZero"/>
        <c:crossBetween val="midCat"/>
      </c:valAx>
      <c:valAx>
        <c:axId val="1669529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 sz="1200" b="1"/>
                  <a:t>Temperature(</a:t>
                </a:r>
                <a:r>
                  <a:rPr lang="ko-KR" altLang="en-US" sz="1200" b="1"/>
                  <a:t>℃</a:t>
                </a:r>
                <a:r>
                  <a:rPr lang="en-US" altLang="ko-KR" sz="1200" b="1"/>
                  <a:t>)</a:t>
                </a:r>
                <a:endParaRPr lang="ko-KR" altLang="en-US" sz="1200" b="1"/>
              </a:p>
            </c:rich>
          </c:tx>
          <c:layout/>
        </c:title>
        <c:numFmt formatCode="General" sourceLinked="1"/>
        <c:majorTickMark val="none"/>
        <c:tickLblPos val="nextTo"/>
        <c:crossAx val="166950784"/>
        <c:crosses val="autoZero"/>
        <c:crossBetween val="midCat"/>
      </c:valAx>
    </c:plotArea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F60BE8-EDDB-4E8B-98EC-A21911D21A3D}" type="doc">
      <dgm:prSet loTypeId="urn:microsoft.com/office/officeart/2005/8/layout/venn1" loCatId="relationship" qsTypeId="urn:microsoft.com/office/officeart/2005/8/quickstyle/simple3" qsCatId="simple" csTypeId="urn:microsoft.com/office/officeart/2005/8/colors/colorful1" csCatId="colorful" phldr="0"/>
      <dgm:spPr/>
    </dgm:pt>
    <dgm:pt modelId="{7EC163EE-00D8-4070-A942-CB5D12D05559}">
      <dgm:prSet phldrT="[텍스트]" phldr="1"/>
      <dgm:spPr/>
      <dgm:t>
        <a:bodyPr/>
        <a:lstStyle/>
        <a:p>
          <a:pPr latinLnBrk="1"/>
          <a:endParaRPr lang="ko-KR" altLang="en-US" dirty="0"/>
        </a:p>
      </dgm:t>
    </dgm:pt>
    <dgm:pt modelId="{2439A285-7E44-4F3E-9389-49DA01C0C14E}" type="parTrans" cxnId="{1B1119EF-A295-4AF6-936F-EA222E8A7DDB}">
      <dgm:prSet/>
      <dgm:spPr/>
      <dgm:t>
        <a:bodyPr/>
        <a:lstStyle/>
        <a:p>
          <a:pPr latinLnBrk="1"/>
          <a:endParaRPr lang="ko-KR" altLang="en-US"/>
        </a:p>
      </dgm:t>
    </dgm:pt>
    <dgm:pt modelId="{6FCCAFE3-1718-415B-85B2-7EDB6E04A501}" type="sibTrans" cxnId="{1B1119EF-A295-4AF6-936F-EA222E8A7DDB}">
      <dgm:prSet/>
      <dgm:spPr/>
      <dgm:t>
        <a:bodyPr/>
        <a:lstStyle/>
        <a:p>
          <a:pPr latinLnBrk="1"/>
          <a:endParaRPr lang="ko-KR" altLang="en-US"/>
        </a:p>
      </dgm:t>
    </dgm:pt>
    <dgm:pt modelId="{1C2563E1-ECF8-4396-A9F1-1668CEF0B0D8}">
      <dgm:prSet phldrT="[텍스트]" phldr="1"/>
      <dgm:spPr/>
      <dgm:t>
        <a:bodyPr/>
        <a:lstStyle/>
        <a:p>
          <a:pPr latinLnBrk="1"/>
          <a:endParaRPr lang="ko-KR" altLang="en-US"/>
        </a:p>
      </dgm:t>
    </dgm:pt>
    <dgm:pt modelId="{48CC370C-02E9-436D-9B00-250E0F0DA4E2}" type="parTrans" cxnId="{20A9868A-27F0-4AC6-949E-E87539CC43A7}">
      <dgm:prSet/>
      <dgm:spPr/>
      <dgm:t>
        <a:bodyPr/>
        <a:lstStyle/>
        <a:p>
          <a:pPr latinLnBrk="1"/>
          <a:endParaRPr lang="ko-KR" altLang="en-US"/>
        </a:p>
      </dgm:t>
    </dgm:pt>
    <dgm:pt modelId="{D0CEB85C-1FF7-426D-9A5B-65151521ECAD}" type="sibTrans" cxnId="{20A9868A-27F0-4AC6-949E-E87539CC43A7}">
      <dgm:prSet/>
      <dgm:spPr/>
      <dgm:t>
        <a:bodyPr/>
        <a:lstStyle/>
        <a:p>
          <a:pPr latinLnBrk="1"/>
          <a:endParaRPr lang="ko-KR" altLang="en-US"/>
        </a:p>
      </dgm:t>
    </dgm:pt>
    <dgm:pt modelId="{97AEA3FE-CF67-4BD2-A54C-CFAD3D8B3D4D}">
      <dgm:prSet phldrT="[텍스트]" phldr="1"/>
      <dgm:spPr/>
      <dgm:t>
        <a:bodyPr/>
        <a:lstStyle/>
        <a:p>
          <a:pPr latinLnBrk="1"/>
          <a:endParaRPr lang="ko-KR" altLang="en-US"/>
        </a:p>
      </dgm:t>
    </dgm:pt>
    <dgm:pt modelId="{DE8C7568-3A2F-40FD-8299-D756A6EB3496}" type="parTrans" cxnId="{C4E50C1E-C8B1-4E25-91C4-C1702DFDA615}">
      <dgm:prSet/>
      <dgm:spPr/>
      <dgm:t>
        <a:bodyPr/>
        <a:lstStyle/>
        <a:p>
          <a:pPr latinLnBrk="1"/>
          <a:endParaRPr lang="ko-KR" altLang="en-US"/>
        </a:p>
      </dgm:t>
    </dgm:pt>
    <dgm:pt modelId="{24FF810D-741D-48D5-8843-2714C5ADFD1C}" type="sibTrans" cxnId="{C4E50C1E-C8B1-4E25-91C4-C1702DFDA615}">
      <dgm:prSet/>
      <dgm:spPr/>
      <dgm:t>
        <a:bodyPr/>
        <a:lstStyle/>
        <a:p>
          <a:pPr latinLnBrk="1"/>
          <a:endParaRPr lang="ko-KR" altLang="en-US"/>
        </a:p>
      </dgm:t>
    </dgm:pt>
    <dgm:pt modelId="{1BC7FF1B-BC21-4CE7-8793-4DC3B08889F1}" type="pres">
      <dgm:prSet presAssocID="{92F60BE8-EDDB-4E8B-98EC-A21911D21A3D}" presName="compositeShape" presStyleCnt="0">
        <dgm:presLayoutVars>
          <dgm:chMax val="7"/>
          <dgm:dir/>
          <dgm:resizeHandles val="exact"/>
        </dgm:presLayoutVars>
      </dgm:prSet>
      <dgm:spPr/>
    </dgm:pt>
    <dgm:pt modelId="{D7B278BF-3768-4735-82D3-7BE69836C00D}" type="pres">
      <dgm:prSet presAssocID="{7EC163EE-00D8-4070-A942-CB5D12D05559}" presName="circ1" presStyleLbl="vennNode1" presStyleIdx="0" presStyleCnt="3"/>
      <dgm:spPr/>
    </dgm:pt>
    <dgm:pt modelId="{D8AF63C0-635B-47D3-8627-778C55C3AEC5}" type="pres">
      <dgm:prSet presAssocID="{7EC163EE-00D8-4070-A942-CB5D12D0555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A225210-8656-4BFE-A669-D369C5CF4C05}" type="pres">
      <dgm:prSet presAssocID="{1C2563E1-ECF8-4396-A9F1-1668CEF0B0D8}" presName="circ2" presStyleLbl="vennNode1" presStyleIdx="1" presStyleCnt="3"/>
      <dgm:spPr/>
    </dgm:pt>
    <dgm:pt modelId="{05B465A9-FC1C-4178-BBDA-BC0BE8D36AEB}" type="pres">
      <dgm:prSet presAssocID="{1C2563E1-ECF8-4396-A9F1-1668CEF0B0D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B452860-8FC0-474D-B62C-59F6E9AF973C}" type="pres">
      <dgm:prSet presAssocID="{97AEA3FE-CF67-4BD2-A54C-CFAD3D8B3D4D}" presName="circ3" presStyleLbl="vennNode1" presStyleIdx="2" presStyleCnt="3"/>
      <dgm:spPr/>
    </dgm:pt>
    <dgm:pt modelId="{B5E6E563-00A4-4722-9A0F-2228F16418E4}" type="pres">
      <dgm:prSet presAssocID="{97AEA3FE-CF67-4BD2-A54C-CFAD3D8B3D4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B1119EF-A295-4AF6-936F-EA222E8A7DDB}" srcId="{92F60BE8-EDDB-4E8B-98EC-A21911D21A3D}" destId="{7EC163EE-00D8-4070-A942-CB5D12D05559}" srcOrd="0" destOrd="0" parTransId="{2439A285-7E44-4F3E-9389-49DA01C0C14E}" sibTransId="{6FCCAFE3-1718-415B-85B2-7EDB6E04A501}"/>
    <dgm:cxn modelId="{DF04C4EA-A803-4356-9AD3-DBC1FB0A6A08}" type="presOf" srcId="{7EC163EE-00D8-4070-A942-CB5D12D05559}" destId="{D7B278BF-3768-4735-82D3-7BE69836C00D}" srcOrd="0" destOrd="0" presId="urn:microsoft.com/office/officeart/2005/8/layout/venn1"/>
    <dgm:cxn modelId="{2334B1DC-52F4-4906-9F4D-7477C848F9E8}" type="presOf" srcId="{97AEA3FE-CF67-4BD2-A54C-CFAD3D8B3D4D}" destId="{B5E6E563-00A4-4722-9A0F-2228F16418E4}" srcOrd="1" destOrd="0" presId="urn:microsoft.com/office/officeart/2005/8/layout/venn1"/>
    <dgm:cxn modelId="{20A9868A-27F0-4AC6-949E-E87539CC43A7}" srcId="{92F60BE8-EDDB-4E8B-98EC-A21911D21A3D}" destId="{1C2563E1-ECF8-4396-A9F1-1668CEF0B0D8}" srcOrd="1" destOrd="0" parTransId="{48CC370C-02E9-436D-9B00-250E0F0DA4E2}" sibTransId="{D0CEB85C-1FF7-426D-9A5B-65151521ECAD}"/>
    <dgm:cxn modelId="{DFC64C75-69C1-4AF6-AB1D-21BF343A27B3}" type="presOf" srcId="{7EC163EE-00D8-4070-A942-CB5D12D05559}" destId="{D8AF63C0-635B-47D3-8627-778C55C3AEC5}" srcOrd="1" destOrd="0" presId="urn:microsoft.com/office/officeart/2005/8/layout/venn1"/>
    <dgm:cxn modelId="{FB94B9F7-5CA4-4571-B4B7-A72C23A534DD}" type="presOf" srcId="{1C2563E1-ECF8-4396-A9F1-1668CEF0B0D8}" destId="{05B465A9-FC1C-4178-BBDA-BC0BE8D36AEB}" srcOrd="1" destOrd="0" presId="urn:microsoft.com/office/officeart/2005/8/layout/venn1"/>
    <dgm:cxn modelId="{C4E50C1E-C8B1-4E25-91C4-C1702DFDA615}" srcId="{92F60BE8-EDDB-4E8B-98EC-A21911D21A3D}" destId="{97AEA3FE-CF67-4BD2-A54C-CFAD3D8B3D4D}" srcOrd="2" destOrd="0" parTransId="{DE8C7568-3A2F-40FD-8299-D756A6EB3496}" sibTransId="{24FF810D-741D-48D5-8843-2714C5ADFD1C}"/>
    <dgm:cxn modelId="{41FFC38C-D085-4FA6-8648-1743443693F1}" type="presOf" srcId="{97AEA3FE-CF67-4BD2-A54C-CFAD3D8B3D4D}" destId="{5B452860-8FC0-474D-B62C-59F6E9AF973C}" srcOrd="0" destOrd="0" presId="urn:microsoft.com/office/officeart/2005/8/layout/venn1"/>
    <dgm:cxn modelId="{2B2B253C-4DE9-45B2-B200-B819506E3D2D}" type="presOf" srcId="{92F60BE8-EDDB-4E8B-98EC-A21911D21A3D}" destId="{1BC7FF1B-BC21-4CE7-8793-4DC3B08889F1}" srcOrd="0" destOrd="0" presId="urn:microsoft.com/office/officeart/2005/8/layout/venn1"/>
    <dgm:cxn modelId="{A64606CC-DEB6-4744-A070-B944DDC17C54}" type="presOf" srcId="{1C2563E1-ECF8-4396-A9F1-1668CEF0B0D8}" destId="{8A225210-8656-4BFE-A669-D369C5CF4C05}" srcOrd="0" destOrd="0" presId="urn:microsoft.com/office/officeart/2005/8/layout/venn1"/>
    <dgm:cxn modelId="{9AB6BA96-641A-411D-8506-C851DEBE8EEF}" type="presParOf" srcId="{1BC7FF1B-BC21-4CE7-8793-4DC3B08889F1}" destId="{D7B278BF-3768-4735-82D3-7BE69836C00D}" srcOrd="0" destOrd="0" presId="urn:microsoft.com/office/officeart/2005/8/layout/venn1"/>
    <dgm:cxn modelId="{1C90AC35-B70E-4A1E-A584-F642945DE4DB}" type="presParOf" srcId="{1BC7FF1B-BC21-4CE7-8793-4DC3B08889F1}" destId="{D8AF63C0-635B-47D3-8627-778C55C3AEC5}" srcOrd="1" destOrd="0" presId="urn:microsoft.com/office/officeart/2005/8/layout/venn1"/>
    <dgm:cxn modelId="{4492A809-911D-44D0-9D92-1B68DC338E74}" type="presParOf" srcId="{1BC7FF1B-BC21-4CE7-8793-4DC3B08889F1}" destId="{8A225210-8656-4BFE-A669-D369C5CF4C05}" srcOrd="2" destOrd="0" presId="urn:microsoft.com/office/officeart/2005/8/layout/venn1"/>
    <dgm:cxn modelId="{703831EA-9580-4FE3-A07A-2B856A4B972A}" type="presParOf" srcId="{1BC7FF1B-BC21-4CE7-8793-4DC3B08889F1}" destId="{05B465A9-FC1C-4178-BBDA-BC0BE8D36AEB}" srcOrd="3" destOrd="0" presId="urn:microsoft.com/office/officeart/2005/8/layout/venn1"/>
    <dgm:cxn modelId="{B7897ABB-2769-47E0-BE21-8A6A714001CD}" type="presParOf" srcId="{1BC7FF1B-BC21-4CE7-8793-4DC3B08889F1}" destId="{5B452860-8FC0-474D-B62C-59F6E9AF973C}" srcOrd="4" destOrd="0" presId="urn:microsoft.com/office/officeart/2005/8/layout/venn1"/>
    <dgm:cxn modelId="{2F19D6EE-1654-4ADF-84DF-326020F32D46}" type="presParOf" srcId="{1BC7FF1B-BC21-4CE7-8793-4DC3B08889F1}" destId="{B5E6E563-00A4-4722-9A0F-2228F16418E4}" srcOrd="5" destOrd="0" presId="urn:microsoft.com/office/officeart/2005/8/layout/ven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F60BE8-EDDB-4E8B-98EC-A21911D21A3D}" type="doc">
      <dgm:prSet loTypeId="urn:microsoft.com/office/officeart/2005/8/layout/venn1" loCatId="relationship" qsTypeId="urn:microsoft.com/office/officeart/2005/8/quickstyle/simple3" qsCatId="simple" csTypeId="urn:microsoft.com/office/officeart/2005/8/colors/colorful1" csCatId="colorful" phldr="0"/>
      <dgm:spPr/>
    </dgm:pt>
    <dgm:pt modelId="{7EC163EE-00D8-4070-A942-CB5D12D05559}">
      <dgm:prSet phldrT="[텍스트]" phldr="1"/>
      <dgm:spPr/>
      <dgm:t>
        <a:bodyPr/>
        <a:lstStyle/>
        <a:p>
          <a:pPr latinLnBrk="1"/>
          <a:endParaRPr lang="ko-KR" altLang="en-US" dirty="0"/>
        </a:p>
      </dgm:t>
    </dgm:pt>
    <dgm:pt modelId="{2439A285-7E44-4F3E-9389-49DA01C0C14E}" type="parTrans" cxnId="{1B1119EF-A295-4AF6-936F-EA222E8A7DDB}">
      <dgm:prSet/>
      <dgm:spPr/>
      <dgm:t>
        <a:bodyPr/>
        <a:lstStyle/>
        <a:p>
          <a:pPr latinLnBrk="1"/>
          <a:endParaRPr lang="ko-KR" altLang="en-US"/>
        </a:p>
      </dgm:t>
    </dgm:pt>
    <dgm:pt modelId="{6FCCAFE3-1718-415B-85B2-7EDB6E04A501}" type="sibTrans" cxnId="{1B1119EF-A295-4AF6-936F-EA222E8A7DDB}">
      <dgm:prSet/>
      <dgm:spPr/>
      <dgm:t>
        <a:bodyPr/>
        <a:lstStyle/>
        <a:p>
          <a:pPr latinLnBrk="1"/>
          <a:endParaRPr lang="ko-KR" altLang="en-US"/>
        </a:p>
      </dgm:t>
    </dgm:pt>
    <dgm:pt modelId="{1C2563E1-ECF8-4396-A9F1-1668CEF0B0D8}">
      <dgm:prSet phldrT="[텍스트]" phldr="1"/>
      <dgm:spPr/>
      <dgm:t>
        <a:bodyPr/>
        <a:lstStyle/>
        <a:p>
          <a:pPr latinLnBrk="1"/>
          <a:endParaRPr lang="ko-KR" altLang="en-US" dirty="0"/>
        </a:p>
      </dgm:t>
    </dgm:pt>
    <dgm:pt modelId="{48CC370C-02E9-436D-9B00-250E0F0DA4E2}" type="parTrans" cxnId="{20A9868A-27F0-4AC6-949E-E87539CC43A7}">
      <dgm:prSet/>
      <dgm:spPr/>
      <dgm:t>
        <a:bodyPr/>
        <a:lstStyle/>
        <a:p>
          <a:pPr latinLnBrk="1"/>
          <a:endParaRPr lang="ko-KR" altLang="en-US"/>
        </a:p>
      </dgm:t>
    </dgm:pt>
    <dgm:pt modelId="{D0CEB85C-1FF7-426D-9A5B-65151521ECAD}" type="sibTrans" cxnId="{20A9868A-27F0-4AC6-949E-E87539CC43A7}">
      <dgm:prSet/>
      <dgm:spPr/>
      <dgm:t>
        <a:bodyPr/>
        <a:lstStyle/>
        <a:p>
          <a:pPr latinLnBrk="1"/>
          <a:endParaRPr lang="ko-KR" altLang="en-US"/>
        </a:p>
      </dgm:t>
    </dgm:pt>
    <dgm:pt modelId="{97AEA3FE-CF67-4BD2-A54C-CFAD3D8B3D4D}">
      <dgm:prSet phldrT="[텍스트]" phldr="1"/>
      <dgm:spPr/>
      <dgm:t>
        <a:bodyPr/>
        <a:lstStyle/>
        <a:p>
          <a:pPr latinLnBrk="1"/>
          <a:endParaRPr lang="ko-KR" altLang="en-US" dirty="0"/>
        </a:p>
      </dgm:t>
    </dgm:pt>
    <dgm:pt modelId="{DE8C7568-3A2F-40FD-8299-D756A6EB3496}" type="parTrans" cxnId="{C4E50C1E-C8B1-4E25-91C4-C1702DFDA615}">
      <dgm:prSet/>
      <dgm:spPr/>
      <dgm:t>
        <a:bodyPr/>
        <a:lstStyle/>
        <a:p>
          <a:pPr latinLnBrk="1"/>
          <a:endParaRPr lang="ko-KR" altLang="en-US"/>
        </a:p>
      </dgm:t>
    </dgm:pt>
    <dgm:pt modelId="{24FF810D-741D-48D5-8843-2714C5ADFD1C}" type="sibTrans" cxnId="{C4E50C1E-C8B1-4E25-91C4-C1702DFDA615}">
      <dgm:prSet/>
      <dgm:spPr/>
      <dgm:t>
        <a:bodyPr/>
        <a:lstStyle/>
        <a:p>
          <a:pPr latinLnBrk="1"/>
          <a:endParaRPr lang="ko-KR" altLang="en-US"/>
        </a:p>
      </dgm:t>
    </dgm:pt>
    <dgm:pt modelId="{1BC7FF1B-BC21-4CE7-8793-4DC3B08889F1}" type="pres">
      <dgm:prSet presAssocID="{92F60BE8-EDDB-4E8B-98EC-A21911D21A3D}" presName="compositeShape" presStyleCnt="0">
        <dgm:presLayoutVars>
          <dgm:chMax val="7"/>
          <dgm:dir/>
          <dgm:resizeHandles val="exact"/>
        </dgm:presLayoutVars>
      </dgm:prSet>
      <dgm:spPr/>
    </dgm:pt>
    <dgm:pt modelId="{D7B278BF-3768-4735-82D3-7BE69836C00D}" type="pres">
      <dgm:prSet presAssocID="{7EC163EE-00D8-4070-A942-CB5D12D05559}" presName="circ1" presStyleLbl="vennNode1" presStyleIdx="0" presStyleCnt="3"/>
      <dgm:spPr/>
    </dgm:pt>
    <dgm:pt modelId="{D8AF63C0-635B-47D3-8627-778C55C3AEC5}" type="pres">
      <dgm:prSet presAssocID="{7EC163EE-00D8-4070-A942-CB5D12D0555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A225210-8656-4BFE-A669-D369C5CF4C05}" type="pres">
      <dgm:prSet presAssocID="{1C2563E1-ECF8-4396-A9F1-1668CEF0B0D8}" presName="circ2" presStyleLbl="vennNode1" presStyleIdx="1" presStyleCnt="3"/>
      <dgm:spPr/>
    </dgm:pt>
    <dgm:pt modelId="{05B465A9-FC1C-4178-BBDA-BC0BE8D36AEB}" type="pres">
      <dgm:prSet presAssocID="{1C2563E1-ECF8-4396-A9F1-1668CEF0B0D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B452860-8FC0-474D-B62C-59F6E9AF973C}" type="pres">
      <dgm:prSet presAssocID="{97AEA3FE-CF67-4BD2-A54C-CFAD3D8B3D4D}" presName="circ3" presStyleLbl="vennNode1" presStyleIdx="2" presStyleCnt="3"/>
      <dgm:spPr/>
    </dgm:pt>
    <dgm:pt modelId="{B5E6E563-00A4-4722-9A0F-2228F16418E4}" type="pres">
      <dgm:prSet presAssocID="{97AEA3FE-CF67-4BD2-A54C-CFAD3D8B3D4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B1119EF-A295-4AF6-936F-EA222E8A7DDB}" srcId="{92F60BE8-EDDB-4E8B-98EC-A21911D21A3D}" destId="{7EC163EE-00D8-4070-A942-CB5D12D05559}" srcOrd="0" destOrd="0" parTransId="{2439A285-7E44-4F3E-9389-49DA01C0C14E}" sibTransId="{6FCCAFE3-1718-415B-85B2-7EDB6E04A501}"/>
    <dgm:cxn modelId="{20A9868A-27F0-4AC6-949E-E87539CC43A7}" srcId="{92F60BE8-EDDB-4E8B-98EC-A21911D21A3D}" destId="{1C2563E1-ECF8-4396-A9F1-1668CEF0B0D8}" srcOrd="1" destOrd="0" parTransId="{48CC370C-02E9-436D-9B00-250E0F0DA4E2}" sibTransId="{D0CEB85C-1FF7-426D-9A5B-65151521ECAD}"/>
    <dgm:cxn modelId="{8B663520-7288-4C95-A253-9D342EEFEF49}" type="presOf" srcId="{97AEA3FE-CF67-4BD2-A54C-CFAD3D8B3D4D}" destId="{5B452860-8FC0-474D-B62C-59F6E9AF973C}" srcOrd="0" destOrd="0" presId="urn:microsoft.com/office/officeart/2005/8/layout/venn1"/>
    <dgm:cxn modelId="{DB942C58-6DFA-45B3-A3CF-FC86186BDAA7}" type="presOf" srcId="{7EC163EE-00D8-4070-A942-CB5D12D05559}" destId="{D8AF63C0-635B-47D3-8627-778C55C3AEC5}" srcOrd="1" destOrd="0" presId="urn:microsoft.com/office/officeart/2005/8/layout/venn1"/>
    <dgm:cxn modelId="{C4E50C1E-C8B1-4E25-91C4-C1702DFDA615}" srcId="{92F60BE8-EDDB-4E8B-98EC-A21911D21A3D}" destId="{97AEA3FE-CF67-4BD2-A54C-CFAD3D8B3D4D}" srcOrd="2" destOrd="0" parTransId="{DE8C7568-3A2F-40FD-8299-D756A6EB3496}" sibTransId="{24FF810D-741D-48D5-8843-2714C5ADFD1C}"/>
    <dgm:cxn modelId="{330025CD-637A-41DE-953C-84E98ADD816B}" type="presOf" srcId="{92F60BE8-EDDB-4E8B-98EC-A21911D21A3D}" destId="{1BC7FF1B-BC21-4CE7-8793-4DC3B08889F1}" srcOrd="0" destOrd="0" presId="urn:microsoft.com/office/officeart/2005/8/layout/venn1"/>
    <dgm:cxn modelId="{4A7E0473-EBD0-4C8B-886C-5E228F5B607B}" type="presOf" srcId="{1C2563E1-ECF8-4396-A9F1-1668CEF0B0D8}" destId="{05B465A9-FC1C-4178-BBDA-BC0BE8D36AEB}" srcOrd="1" destOrd="0" presId="urn:microsoft.com/office/officeart/2005/8/layout/venn1"/>
    <dgm:cxn modelId="{3CE19DCA-DB31-44D9-A2DF-832454A38498}" type="presOf" srcId="{97AEA3FE-CF67-4BD2-A54C-CFAD3D8B3D4D}" destId="{B5E6E563-00A4-4722-9A0F-2228F16418E4}" srcOrd="1" destOrd="0" presId="urn:microsoft.com/office/officeart/2005/8/layout/venn1"/>
    <dgm:cxn modelId="{F875C37F-FD2E-4A20-97B5-143B6C8F676E}" type="presOf" srcId="{1C2563E1-ECF8-4396-A9F1-1668CEF0B0D8}" destId="{8A225210-8656-4BFE-A669-D369C5CF4C05}" srcOrd="0" destOrd="0" presId="urn:microsoft.com/office/officeart/2005/8/layout/venn1"/>
    <dgm:cxn modelId="{00BAAA5C-D1D5-4BE7-9A0A-A9F7DEF21B53}" type="presOf" srcId="{7EC163EE-00D8-4070-A942-CB5D12D05559}" destId="{D7B278BF-3768-4735-82D3-7BE69836C00D}" srcOrd="0" destOrd="0" presId="urn:microsoft.com/office/officeart/2005/8/layout/venn1"/>
    <dgm:cxn modelId="{C3A37A08-ADBA-4DA1-A5E4-94960CC3E83A}" type="presParOf" srcId="{1BC7FF1B-BC21-4CE7-8793-4DC3B08889F1}" destId="{D7B278BF-3768-4735-82D3-7BE69836C00D}" srcOrd="0" destOrd="0" presId="urn:microsoft.com/office/officeart/2005/8/layout/venn1"/>
    <dgm:cxn modelId="{344A40A7-4704-434C-B78B-8CA60A76AE8B}" type="presParOf" srcId="{1BC7FF1B-BC21-4CE7-8793-4DC3B08889F1}" destId="{D8AF63C0-635B-47D3-8627-778C55C3AEC5}" srcOrd="1" destOrd="0" presId="urn:microsoft.com/office/officeart/2005/8/layout/venn1"/>
    <dgm:cxn modelId="{4DF3BB2F-3FE1-4AE0-BA3D-C13C1437EC79}" type="presParOf" srcId="{1BC7FF1B-BC21-4CE7-8793-4DC3B08889F1}" destId="{8A225210-8656-4BFE-A669-D369C5CF4C05}" srcOrd="2" destOrd="0" presId="urn:microsoft.com/office/officeart/2005/8/layout/venn1"/>
    <dgm:cxn modelId="{CC366BD5-118D-4C38-BF23-82F8D2C5681E}" type="presParOf" srcId="{1BC7FF1B-BC21-4CE7-8793-4DC3B08889F1}" destId="{05B465A9-FC1C-4178-BBDA-BC0BE8D36AEB}" srcOrd="3" destOrd="0" presId="urn:microsoft.com/office/officeart/2005/8/layout/venn1"/>
    <dgm:cxn modelId="{B1DA9531-37D5-4B81-BB6E-C262D8234034}" type="presParOf" srcId="{1BC7FF1B-BC21-4CE7-8793-4DC3B08889F1}" destId="{5B452860-8FC0-474D-B62C-59F6E9AF973C}" srcOrd="4" destOrd="0" presId="urn:microsoft.com/office/officeart/2005/8/layout/venn1"/>
    <dgm:cxn modelId="{4EFB1186-9403-41BC-992F-F433E0608EBC}" type="presParOf" srcId="{1BC7FF1B-BC21-4CE7-8793-4DC3B08889F1}" destId="{B5E6E563-00A4-4722-9A0F-2228F16418E4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96414" y="2130425"/>
            <a:ext cx="8161866" cy="1470025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r" defTabSz="914400" rtl="0" eaLnBrk="1" latinLnBrk="1" hangingPunct="1">
              <a:spcBef>
                <a:spcPct val="0"/>
              </a:spcBef>
              <a:buNone/>
              <a:defRPr lang="ko-KR" altLang="en-US" sz="4400" b="1" kern="1200" cap="none" spc="0" baseline="0" dirty="0">
                <a:ln w="11430">
                  <a:noFill/>
                </a:ln>
                <a:gradFill>
                  <a:gsLst>
                    <a:gs pos="0">
                      <a:srgbClr val="852F9D"/>
                    </a:gs>
                    <a:gs pos="100000">
                      <a:schemeClr val="tx1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ea typeface="HY헤드라인M" pitchFamily="18" charset="-127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36744" y="3319474"/>
            <a:ext cx="6721536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3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142984"/>
            <a:ext cx="2057400" cy="4983179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2984"/>
            <a:ext cx="6019800" cy="498317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071546"/>
            <a:ext cx="4038600" cy="505461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357298"/>
            <a:ext cx="3008313" cy="946788"/>
          </a:xfrm>
        </p:spPr>
        <p:txBody>
          <a:bodyPr anchor="b"/>
          <a:lstStyle>
            <a:lvl1pPr algn="l">
              <a:defRPr sz="2000" b="0">
                <a:solidFill>
                  <a:schemeClr val="accent3">
                    <a:lumMod val="75000"/>
                  </a:schemeClr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1357298"/>
            <a:ext cx="5111750" cy="476886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2304086"/>
            <a:ext cx="3008313" cy="38220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1285859"/>
            <a:ext cx="5486400" cy="344171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02400" y="0"/>
            <a:ext cx="82296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A3BE650-2FE5-4C46-8750-4C443E8177B1}" type="datetimeFigureOut">
              <a:rPr lang="ko-KR" altLang="en-US" smtClean="0"/>
              <a:t>2009-11-03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C09B7FE-8933-4CB5-AD04-02323344068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200" b="0" kern="1200" cap="none" spc="0" baseline="0">
          <a:ln w="18415" cmpd="sng">
            <a:noFill/>
            <a:prstDash val="solid"/>
          </a:ln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8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600" kern="1200" baseline="0">
          <a:solidFill>
            <a:schemeClr val="tx1"/>
          </a:solidFill>
          <a:effectLst/>
          <a:latin typeface="Tahoma" pitchFamily="34" charset="0"/>
          <a:ea typeface="HY헤드라인M" pitchFamily="18" charset="-127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diagramData" Target="../diagrams/data1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oleObject" Target="../embeddings/oleObject17.bin"/><Relationship Id="rId4" Type="http://schemas.openxmlformats.org/officeDocument/2006/relationships/diagramLayout" Target="../diagrams/layout1.xml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2.pn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oleObject" Target="../embeddings/oleObject20.bin"/><Relationship Id="rId4" Type="http://schemas.openxmlformats.org/officeDocument/2006/relationships/diagramData" Target="../diagrams/data2.xml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Midterm Project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Ps-</a:t>
            </a:r>
            <a:r>
              <a:rPr lang="en-US" altLang="ko-KR" dirty="0" err="1" smtClean="0"/>
              <a:t>Tk</a:t>
            </a:r>
            <a:r>
              <a:rPr lang="en-US" altLang="ko-KR" dirty="0" smtClean="0"/>
              <a:t> phase diagram</a:t>
            </a:r>
          </a:p>
          <a:p>
            <a:pPr>
              <a:buFontTx/>
              <a:buChar char="-"/>
            </a:pPr>
            <a:endParaRPr lang="en-US" altLang="ko-KR" dirty="0" smtClean="0"/>
          </a:p>
          <a:p>
            <a:r>
              <a:rPr lang="en-US" altLang="ko-KR" dirty="0" smtClean="0"/>
              <a:t>20071050 </a:t>
            </a:r>
            <a:r>
              <a:rPr lang="ko-KR" altLang="en-US" dirty="0" smtClean="0"/>
              <a:t>오승재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 - Phase Diagram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graphicFrame>
        <p:nvGraphicFramePr>
          <p:cNvPr id="5" name="차트 4"/>
          <p:cNvGraphicFramePr/>
          <p:nvPr/>
        </p:nvGraphicFramePr>
        <p:xfrm>
          <a:off x="428596" y="1071546"/>
          <a:ext cx="828680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차트 5"/>
          <p:cNvGraphicFramePr/>
          <p:nvPr/>
        </p:nvGraphicFramePr>
        <p:xfrm>
          <a:off x="428596" y="1071546"/>
          <a:ext cx="828680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BCC</a:t>
            </a:r>
            <a:r>
              <a:rPr lang="ko-KR" altLang="en-US" dirty="0" smtClean="0"/>
              <a:t>에서 회귀분석시 </a:t>
            </a:r>
            <a:r>
              <a:rPr lang="en-US" altLang="ko-KR" dirty="0" smtClean="0"/>
              <a:t>r</a:t>
            </a:r>
            <a:r>
              <a:rPr lang="ko-KR" altLang="en-US" dirty="0" smtClean="0"/>
              <a:t>값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Missing points </a:t>
            </a:r>
            <a:r>
              <a:rPr lang="en-US" altLang="ko-KR" dirty="0" smtClean="0">
                <a:latin typeface="맑은 고딕"/>
                <a:ea typeface="맑은 고딕"/>
              </a:rPr>
              <a:t>→ Code</a:t>
            </a:r>
            <a:r>
              <a:rPr lang="ko-KR" altLang="en-US" dirty="0" smtClean="0">
                <a:latin typeface="맑은 고딕"/>
                <a:ea typeface="맑은 고딕"/>
              </a:rPr>
              <a:t>의</a:t>
            </a:r>
            <a:r>
              <a:rPr lang="en-US" altLang="ko-KR" dirty="0" smtClean="0">
                <a:latin typeface="맑은 고딕"/>
                <a:ea typeface="맑은 고딕"/>
              </a:rPr>
              <a:t> </a:t>
            </a:r>
            <a:r>
              <a:rPr lang="ko-KR" altLang="en-US" dirty="0" smtClean="0">
                <a:latin typeface="맑은 고딕"/>
                <a:ea typeface="맑은 고딕"/>
              </a:rPr>
              <a:t>취약성</a:t>
            </a:r>
            <a:endParaRPr lang="ko-KR" altLang="en-US" dirty="0"/>
          </a:p>
        </p:txBody>
      </p:sp>
      <p:graphicFrame>
        <p:nvGraphicFramePr>
          <p:cNvPr id="9" name="차트 8"/>
          <p:cNvGraphicFramePr/>
          <p:nvPr/>
        </p:nvGraphicFramePr>
        <p:xfrm>
          <a:off x="785786" y="2000240"/>
          <a:ext cx="73581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아래쪽 화살표 7"/>
          <p:cNvSpPr/>
          <p:nvPr/>
        </p:nvSpPr>
        <p:spPr>
          <a:xfrm>
            <a:off x="2786050" y="2500306"/>
            <a:ext cx="142876" cy="357190"/>
          </a:xfrm>
          <a:prstGeom prst="downArrow">
            <a:avLst/>
          </a:prstGeom>
          <a:solidFill>
            <a:schemeClr val="bg1"/>
          </a:solidFill>
          <a:ln>
            <a:solidFill>
              <a:srgbClr val="FF000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아래쪽 화살표 9"/>
          <p:cNvSpPr/>
          <p:nvPr/>
        </p:nvSpPr>
        <p:spPr>
          <a:xfrm flipV="1">
            <a:off x="2071670" y="4286256"/>
            <a:ext cx="142876" cy="357190"/>
          </a:xfrm>
          <a:prstGeom prst="downArrow">
            <a:avLst/>
          </a:prstGeom>
          <a:solidFill>
            <a:schemeClr val="bg1"/>
          </a:solidFill>
          <a:ln>
            <a:solidFill>
              <a:srgbClr val="FF000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아래쪽 화살표 10"/>
          <p:cNvSpPr/>
          <p:nvPr/>
        </p:nvSpPr>
        <p:spPr>
          <a:xfrm>
            <a:off x="7358082" y="3786190"/>
            <a:ext cx="142876" cy="357190"/>
          </a:xfrm>
          <a:prstGeom prst="downArrow">
            <a:avLst/>
          </a:prstGeom>
          <a:solidFill>
            <a:schemeClr val="bg1"/>
          </a:solidFill>
          <a:ln>
            <a:solidFill>
              <a:srgbClr val="FF000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아래쪽 화살표 11"/>
          <p:cNvSpPr/>
          <p:nvPr/>
        </p:nvSpPr>
        <p:spPr>
          <a:xfrm>
            <a:off x="3242572" y="2643182"/>
            <a:ext cx="142876" cy="357190"/>
          </a:xfrm>
          <a:prstGeom prst="downArrow">
            <a:avLst/>
          </a:prstGeom>
          <a:solidFill>
            <a:schemeClr val="bg1"/>
          </a:solidFill>
          <a:ln>
            <a:solidFill>
              <a:srgbClr val="FF0000">
                <a:alpha val="6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</a:t>
            </a:r>
            <a:endParaRPr lang="ko-KR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75723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Thermodynamic equations</a:t>
            </a:r>
            <a:endParaRPr lang="ko-KR" altLang="en-US" dirty="0"/>
          </a:p>
        </p:txBody>
      </p:sp>
      <p:graphicFrame>
        <p:nvGraphicFramePr>
          <p:cNvPr id="7" name="내용 개체 틀 6"/>
          <p:cNvGraphicFramePr>
            <a:graphicFrameLocks noChangeAspect="1"/>
          </p:cNvGraphicFramePr>
          <p:nvPr>
            <p:ph idx="1"/>
          </p:nvPr>
        </p:nvGraphicFramePr>
        <p:xfrm>
          <a:off x="428596" y="1214422"/>
          <a:ext cx="7643866" cy="1357322"/>
        </p:xfrm>
        <a:graphic>
          <a:graphicData uri="http://schemas.openxmlformats.org/presentationml/2006/ole">
            <p:oleObj spid="_x0000_s1026" name="Equation" r:id="rId3" imgW="4572000" imgH="736560" progId="Equation.3">
              <p:embed/>
            </p:oleObj>
          </a:graphicData>
        </a:graphic>
      </p:graphicFrame>
      <p:sp>
        <p:nvSpPr>
          <p:cNvPr id="12" name="직사각형 11"/>
          <p:cNvSpPr/>
          <p:nvPr/>
        </p:nvSpPr>
        <p:spPr>
          <a:xfrm>
            <a:off x="500034" y="2857496"/>
            <a:ext cx="13821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Liquid</a:t>
            </a:r>
            <a:endParaRPr lang="en-US" altLang="ko-K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3" name="내용 개체 틀 6"/>
          <p:cNvGraphicFramePr>
            <a:graphicFrameLocks noChangeAspect="1"/>
          </p:cNvGraphicFramePr>
          <p:nvPr/>
        </p:nvGraphicFramePr>
        <p:xfrm>
          <a:off x="2071670" y="5572140"/>
          <a:ext cx="6692902" cy="1081089"/>
        </p:xfrm>
        <a:graphic>
          <a:graphicData uri="http://schemas.openxmlformats.org/presentationml/2006/ole">
            <p:oleObj spid="_x0000_s1027" name="Equation" r:id="rId4" imgW="3873240" imgH="647640" progId="Equation.3">
              <p:embed/>
            </p:oleObj>
          </a:graphicData>
        </a:graphic>
      </p:graphicFrame>
      <p:graphicFrame>
        <p:nvGraphicFramePr>
          <p:cNvPr id="14" name="내용 개체 틀 6"/>
          <p:cNvGraphicFramePr>
            <a:graphicFrameLocks noChangeAspect="1"/>
          </p:cNvGraphicFramePr>
          <p:nvPr/>
        </p:nvGraphicFramePr>
        <p:xfrm>
          <a:off x="2071670" y="2857496"/>
          <a:ext cx="4630738" cy="444500"/>
        </p:xfrm>
        <a:graphic>
          <a:graphicData uri="http://schemas.openxmlformats.org/presentationml/2006/ole">
            <p:oleObj spid="_x0000_s1028" name="Equation" r:id="rId5" imgW="2768400" imgH="241200" progId="Equation.3">
              <p:embed/>
            </p:oleObj>
          </a:graphicData>
        </a:graphic>
      </p:graphicFrame>
      <p:graphicFrame>
        <p:nvGraphicFramePr>
          <p:cNvPr id="15" name="내용 개체 틀 6"/>
          <p:cNvGraphicFramePr>
            <a:graphicFrameLocks noChangeAspect="1"/>
          </p:cNvGraphicFramePr>
          <p:nvPr/>
        </p:nvGraphicFramePr>
        <p:xfrm>
          <a:off x="2071670" y="3357562"/>
          <a:ext cx="3500462" cy="785818"/>
        </p:xfrm>
        <a:graphic>
          <a:graphicData uri="http://schemas.openxmlformats.org/presentationml/2006/ole">
            <p:oleObj spid="_x0000_s1029" name="Equation" r:id="rId6" imgW="1688760" imgH="457200" progId="Equation.3">
              <p:embed/>
            </p:oleObj>
          </a:graphicData>
        </a:graphic>
      </p:graphicFrame>
      <p:graphicFrame>
        <p:nvGraphicFramePr>
          <p:cNvPr id="16" name="내용 개체 틀 6"/>
          <p:cNvGraphicFramePr>
            <a:graphicFrameLocks noChangeAspect="1"/>
          </p:cNvGraphicFramePr>
          <p:nvPr/>
        </p:nvGraphicFramePr>
        <p:xfrm>
          <a:off x="2000232" y="4143380"/>
          <a:ext cx="5429288" cy="1214446"/>
        </p:xfrm>
        <a:graphic>
          <a:graphicData uri="http://schemas.openxmlformats.org/presentationml/2006/ole">
            <p:oleObj spid="_x0000_s1030" name="Equation" r:id="rId7" imgW="304776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Thermodynamic equations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57158" y="1285860"/>
            <a:ext cx="9122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FCC</a:t>
            </a:r>
            <a:endParaRPr lang="en-US" altLang="ko-K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3" name="내용 개체 틀 6"/>
          <p:cNvGraphicFramePr>
            <a:graphicFrameLocks noChangeAspect="1"/>
          </p:cNvGraphicFramePr>
          <p:nvPr/>
        </p:nvGraphicFramePr>
        <p:xfrm>
          <a:off x="1285852" y="4857760"/>
          <a:ext cx="7724775" cy="1081088"/>
        </p:xfrm>
        <a:graphic>
          <a:graphicData uri="http://schemas.openxmlformats.org/presentationml/2006/ole">
            <p:oleObj spid="_x0000_s2051" name="Equation" r:id="rId3" imgW="4470120" imgH="647640" progId="Equation.3">
              <p:embed/>
            </p:oleObj>
          </a:graphicData>
        </a:graphic>
      </p:graphicFrame>
      <p:graphicFrame>
        <p:nvGraphicFramePr>
          <p:cNvPr id="14" name="내용 개체 틀 6"/>
          <p:cNvGraphicFramePr>
            <a:graphicFrameLocks noChangeAspect="1"/>
          </p:cNvGraphicFramePr>
          <p:nvPr/>
        </p:nvGraphicFramePr>
        <p:xfrm>
          <a:off x="1312863" y="1428750"/>
          <a:ext cx="7350125" cy="468313"/>
        </p:xfrm>
        <a:graphic>
          <a:graphicData uri="http://schemas.openxmlformats.org/presentationml/2006/ole">
            <p:oleObj spid="_x0000_s2052" name="Equation" r:id="rId4" imgW="4394160" imgH="253800" progId="Equation.3">
              <p:embed/>
            </p:oleObj>
          </a:graphicData>
        </a:graphic>
      </p:graphicFrame>
      <p:graphicFrame>
        <p:nvGraphicFramePr>
          <p:cNvPr id="15" name="내용 개체 틀 6"/>
          <p:cNvGraphicFramePr>
            <a:graphicFrameLocks noChangeAspect="1"/>
          </p:cNvGraphicFramePr>
          <p:nvPr/>
        </p:nvGraphicFramePr>
        <p:xfrm>
          <a:off x="1428728" y="2071678"/>
          <a:ext cx="4868863" cy="808038"/>
        </p:xfrm>
        <a:graphic>
          <a:graphicData uri="http://schemas.openxmlformats.org/presentationml/2006/ole">
            <p:oleObj spid="_x0000_s2053" name="Equation" r:id="rId5" imgW="2349360" imgH="469800" progId="Equation.3">
              <p:embed/>
            </p:oleObj>
          </a:graphicData>
        </a:graphic>
      </p:graphicFrame>
      <p:graphicFrame>
        <p:nvGraphicFramePr>
          <p:cNvPr id="16" name="내용 개체 틀 6"/>
          <p:cNvGraphicFramePr>
            <a:graphicFrameLocks noChangeAspect="1"/>
          </p:cNvGraphicFramePr>
          <p:nvPr/>
        </p:nvGraphicFramePr>
        <p:xfrm>
          <a:off x="1428728" y="3000372"/>
          <a:ext cx="6107112" cy="1604962"/>
        </p:xfrm>
        <a:graphic>
          <a:graphicData uri="http://schemas.openxmlformats.org/presentationml/2006/ole">
            <p:oleObj spid="_x0000_s2054" name="Equation" r:id="rId6" imgW="34290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Thermodynamic equations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57158" y="1285860"/>
            <a:ext cx="9587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B</a:t>
            </a:r>
            <a:r>
              <a:rPr lang="en-US" altLang="ko-KR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CC</a:t>
            </a:r>
            <a:endParaRPr lang="en-US" altLang="ko-KR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13" name="내용 개체 틀 6"/>
          <p:cNvGraphicFramePr>
            <a:graphicFrameLocks noChangeAspect="1"/>
          </p:cNvGraphicFramePr>
          <p:nvPr/>
        </p:nvGraphicFramePr>
        <p:xfrm>
          <a:off x="1265238" y="4857750"/>
          <a:ext cx="7767637" cy="1081088"/>
        </p:xfrm>
        <a:graphic>
          <a:graphicData uri="http://schemas.openxmlformats.org/presentationml/2006/ole">
            <p:oleObj spid="_x0000_s4098" name="Equation" r:id="rId3" imgW="4495680" imgH="647640" progId="Equation.3">
              <p:embed/>
            </p:oleObj>
          </a:graphicData>
        </a:graphic>
      </p:graphicFrame>
      <p:graphicFrame>
        <p:nvGraphicFramePr>
          <p:cNvPr id="14" name="내용 개체 틀 6"/>
          <p:cNvGraphicFramePr>
            <a:graphicFrameLocks noChangeAspect="1"/>
          </p:cNvGraphicFramePr>
          <p:nvPr/>
        </p:nvGraphicFramePr>
        <p:xfrm>
          <a:off x="1500166" y="1357298"/>
          <a:ext cx="7329487" cy="468313"/>
        </p:xfrm>
        <a:graphic>
          <a:graphicData uri="http://schemas.openxmlformats.org/presentationml/2006/ole">
            <p:oleObj spid="_x0000_s4099" name="Equation" r:id="rId4" imgW="4381200" imgH="253800" progId="Equation.3">
              <p:embed/>
            </p:oleObj>
          </a:graphicData>
        </a:graphic>
      </p:graphicFrame>
      <p:graphicFrame>
        <p:nvGraphicFramePr>
          <p:cNvPr id="15" name="내용 개체 틀 6"/>
          <p:cNvGraphicFramePr>
            <a:graphicFrameLocks noChangeAspect="1"/>
          </p:cNvGraphicFramePr>
          <p:nvPr/>
        </p:nvGraphicFramePr>
        <p:xfrm>
          <a:off x="1428728" y="2071678"/>
          <a:ext cx="4868863" cy="808038"/>
        </p:xfrm>
        <a:graphic>
          <a:graphicData uri="http://schemas.openxmlformats.org/presentationml/2006/ole">
            <p:oleObj spid="_x0000_s4100" name="Equation" r:id="rId5" imgW="2349360" imgH="469800" progId="Equation.3">
              <p:embed/>
            </p:oleObj>
          </a:graphicData>
        </a:graphic>
      </p:graphicFrame>
      <p:graphicFrame>
        <p:nvGraphicFramePr>
          <p:cNvPr id="16" name="내용 개체 틀 6"/>
          <p:cNvGraphicFramePr>
            <a:graphicFrameLocks noChangeAspect="1"/>
          </p:cNvGraphicFramePr>
          <p:nvPr/>
        </p:nvGraphicFramePr>
        <p:xfrm>
          <a:off x="1428728" y="3000372"/>
          <a:ext cx="6107112" cy="1604962"/>
        </p:xfrm>
        <a:graphic>
          <a:graphicData uri="http://schemas.openxmlformats.org/presentationml/2006/ole">
            <p:oleObj spid="_x0000_s4101" name="Equation" r:id="rId6" imgW="342900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Calculate Excess Free energy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By regression.</a:t>
            </a:r>
            <a:endParaRPr lang="ko-KR" alt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71612"/>
            <a:ext cx="611347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타원 5"/>
          <p:cNvSpPr/>
          <p:nvPr/>
        </p:nvSpPr>
        <p:spPr>
          <a:xfrm>
            <a:off x="4000496" y="4857760"/>
            <a:ext cx="1428760" cy="714380"/>
          </a:xfrm>
          <a:prstGeom prst="ellipse">
            <a:avLst/>
          </a:prstGeom>
          <a:noFill/>
          <a:ln w="3492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714348" y="6143644"/>
            <a:ext cx="4481597" cy="461665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2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L0 </a:t>
            </a:r>
            <a:r>
              <a:rPr lang="en-US" altLang="ko-KR" sz="2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맑은 고딕"/>
                <a:ea typeface="맑은 고딕"/>
              </a:rPr>
              <a:t>≫ L1 → Regular solution</a:t>
            </a:r>
            <a:endParaRPr lang="en-US" altLang="ko-KR" sz="2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723584" y="5814162"/>
            <a:ext cx="2214578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다이어그램 19"/>
          <p:cNvGraphicFramePr/>
          <p:nvPr/>
        </p:nvGraphicFramePr>
        <p:xfrm>
          <a:off x="4286216" y="3508380"/>
          <a:ext cx="4857784" cy="3349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Diagram(Thermodynamic equations)</a:t>
            </a:r>
            <a:endParaRPr lang="ko-KR" altLang="en-US" dirty="0"/>
          </a:p>
        </p:txBody>
      </p:sp>
      <p:graphicFrame>
        <p:nvGraphicFramePr>
          <p:cNvPr id="13" name="내용 개체 틀 12"/>
          <p:cNvGraphicFramePr>
            <a:graphicFrameLocks noChangeAspect="1"/>
          </p:cNvGraphicFramePr>
          <p:nvPr>
            <p:ph idx="1"/>
          </p:nvPr>
        </p:nvGraphicFramePr>
        <p:xfrm>
          <a:off x="500034" y="1285860"/>
          <a:ext cx="6967460" cy="3000396"/>
        </p:xfrm>
        <a:graphic>
          <a:graphicData uri="http://schemas.openxmlformats.org/presentationml/2006/ole">
            <p:oleObj spid="_x0000_s7170" name="Equation" r:id="rId7" imgW="3479760" imgH="1498320" progId="Equation.3">
              <p:embed/>
            </p:oleObj>
          </a:graphicData>
        </a:graphic>
      </p:graphicFrame>
      <p:graphicFrame>
        <p:nvGraphicFramePr>
          <p:cNvPr id="16" name="개체 15"/>
          <p:cNvGraphicFramePr>
            <a:graphicFrameLocks noChangeAspect="1"/>
          </p:cNvGraphicFramePr>
          <p:nvPr/>
        </p:nvGraphicFramePr>
        <p:xfrm>
          <a:off x="5214942" y="5468044"/>
          <a:ext cx="1143008" cy="928694"/>
        </p:xfrm>
        <a:graphic>
          <a:graphicData uri="http://schemas.openxmlformats.org/presentationml/2006/ole">
            <p:oleObj spid="_x0000_s7173" name="Equation" r:id="rId8" imgW="596880" imgH="482400" progId="Equation.3">
              <p:embed/>
            </p:oleObj>
          </a:graphicData>
        </a:graphic>
      </p:graphicFrame>
      <p:graphicFrame>
        <p:nvGraphicFramePr>
          <p:cNvPr id="17" name="개체 16"/>
          <p:cNvGraphicFramePr>
            <a:graphicFrameLocks noChangeAspect="1"/>
          </p:cNvGraphicFramePr>
          <p:nvPr/>
        </p:nvGraphicFramePr>
        <p:xfrm>
          <a:off x="7072330" y="5429264"/>
          <a:ext cx="1143008" cy="928694"/>
        </p:xfrm>
        <a:graphic>
          <a:graphicData uri="http://schemas.openxmlformats.org/presentationml/2006/ole">
            <p:oleObj spid="_x0000_s7174" name="Equation" r:id="rId9" imgW="596880" imgH="482400" progId="Equation.3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6143636" y="3857628"/>
          <a:ext cx="1143000" cy="928687"/>
        </p:xfrm>
        <a:graphic>
          <a:graphicData uri="http://schemas.openxmlformats.org/presentationml/2006/ole">
            <p:oleObj spid="_x0000_s7175" name="Equation" r:id="rId10" imgW="5968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Phase Diagram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By Newton’s method.</a:t>
            </a:r>
            <a:endParaRPr lang="ko-KR" altLang="en-US" dirty="0"/>
          </a:p>
        </p:txBody>
      </p:sp>
      <p:graphicFrame>
        <p:nvGraphicFramePr>
          <p:cNvPr id="9" name="차트 8"/>
          <p:cNvGraphicFramePr/>
          <p:nvPr/>
        </p:nvGraphicFramePr>
        <p:xfrm>
          <a:off x="857224" y="1785926"/>
          <a:ext cx="735811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Eutectic Temperature</a:t>
            </a:r>
            <a:endParaRPr lang="ko-KR" alt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5500702"/>
            <a:ext cx="4857784" cy="113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다이어그램 5"/>
          <p:cNvGraphicFramePr/>
          <p:nvPr/>
        </p:nvGraphicFramePr>
        <p:xfrm>
          <a:off x="2143108" y="1071546"/>
          <a:ext cx="4857784" cy="3349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/>
        </p:nvGraphicFramePr>
        <p:xfrm>
          <a:off x="3071834" y="3031210"/>
          <a:ext cx="1143008" cy="928694"/>
        </p:xfrm>
        <a:graphic>
          <a:graphicData uri="http://schemas.openxmlformats.org/presentationml/2006/ole">
            <p:oleObj spid="_x0000_s9219" name="Equation" r:id="rId8" imgW="596880" imgH="482400" progId="Equation.3">
              <p:embed/>
            </p:oleObj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/>
        </p:nvGraphicFramePr>
        <p:xfrm>
          <a:off x="4929222" y="2992430"/>
          <a:ext cx="1143008" cy="928694"/>
        </p:xfrm>
        <a:graphic>
          <a:graphicData uri="http://schemas.openxmlformats.org/presentationml/2006/ole">
            <p:oleObj spid="_x0000_s9220" name="Equation" r:id="rId9" imgW="596880" imgH="48240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000528" y="1420794"/>
          <a:ext cx="1143000" cy="928687"/>
        </p:xfrm>
        <a:graphic>
          <a:graphicData uri="http://schemas.openxmlformats.org/presentationml/2006/ole">
            <p:oleObj spid="_x0000_s9221" name="Equation" r:id="rId10" imgW="596880" imgH="4824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42910" y="192880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30000" dirty="0" smtClean="0"/>
              <a:t>L</a:t>
            </a:r>
            <a:r>
              <a:rPr lang="ko-KR" altLang="en-US" dirty="0"/>
              <a:t> </a:t>
            </a:r>
            <a:r>
              <a:rPr lang="en-US" altLang="ko-KR" dirty="0" smtClean="0"/>
              <a:t>difference &lt; 0.0015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192880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30000" dirty="0" smtClean="0"/>
              <a:t>F</a:t>
            </a:r>
            <a:r>
              <a:rPr lang="ko-KR" altLang="en-US" dirty="0" smtClean="0"/>
              <a:t> </a:t>
            </a:r>
            <a:r>
              <a:rPr lang="en-US" altLang="ko-KR" dirty="0" smtClean="0"/>
              <a:t>difference &lt; 0.0015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86116" y="464344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X</a:t>
            </a:r>
            <a:r>
              <a:rPr lang="en-US" altLang="ko-KR" baseline="30000" dirty="0" smtClean="0"/>
              <a:t>B</a:t>
            </a:r>
            <a:r>
              <a:rPr lang="ko-KR" altLang="en-US" dirty="0" smtClean="0"/>
              <a:t> </a:t>
            </a:r>
            <a:r>
              <a:rPr lang="en-US" altLang="ko-KR" dirty="0" smtClean="0"/>
              <a:t>difference &lt; 0.0015</a:t>
            </a:r>
            <a:endParaRPr lang="ko-KR" altLang="en-US" dirty="0"/>
          </a:p>
        </p:txBody>
      </p:sp>
      <p:cxnSp>
        <p:nvCxnSpPr>
          <p:cNvPr id="16" name="직선 연결선 15"/>
          <p:cNvCxnSpPr>
            <a:stCxn id="12" idx="3"/>
          </p:cNvCxnSpPr>
          <p:nvPr/>
        </p:nvCxnSpPr>
        <p:spPr>
          <a:xfrm>
            <a:off x="3214678" y="2113468"/>
            <a:ext cx="714380" cy="458276"/>
          </a:xfrm>
          <a:prstGeom prst="line">
            <a:avLst/>
          </a:prstGeom>
          <a:ln w="254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>
            <a:stCxn id="13" idx="1"/>
          </p:cNvCxnSpPr>
          <p:nvPr/>
        </p:nvCxnSpPr>
        <p:spPr>
          <a:xfrm rot="10800000" flipV="1">
            <a:off x="5214942" y="2113468"/>
            <a:ext cx="642942" cy="458276"/>
          </a:xfrm>
          <a:prstGeom prst="line">
            <a:avLst/>
          </a:prstGeom>
          <a:ln w="254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endCxn id="14" idx="0"/>
          </p:cNvCxnSpPr>
          <p:nvPr/>
        </p:nvCxnSpPr>
        <p:spPr>
          <a:xfrm rot="5400000">
            <a:off x="4071934" y="4143380"/>
            <a:ext cx="1000132" cy="1588"/>
          </a:xfrm>
          <a:prstGeom prst="line">
            <a:avLst/>
          </a:prstGeom>
          <a:ln w="254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마1">
  <a:themeElements>
    <a:clrScheme name="design 37">
      <a:dk1>
        <a:srgbClr val="020C27"/>
      </a:dk1>
      <a:lt1>
        <a:srgbClr val="FFFFFF"/>
      </a:lt1>
      <a:dk2>
        <a:srgbClr val="77C1C2"/>
      </a:dk2>
      <a:lt2>
        <a:srgbClr val="EEF4F7"/>
      </a:lt2>
      <a:accent1>
        <a:srgbClr val="072E96"/>
      </a:accent1>
      <a:accent2>
        <a:srgbClr val="BD8DCD"/>
      </a:accent2>
      <a:accent3>
        <a:srgbClr val="6F2689"/>
      </a:accent3>
      <a:accent4>
        <a:srgbClr val="6195BC"/>
      </a:accent4>
      <a:accent5>
        <a:srgbClr val="26865B"/>
      </a:accent5>
      <a:accent6>
        <a:srgbClr val="548426"/>
      </a:accent6>
      <a:hlink>
        <a:srgbClr val="1B553F"/>
      </a:hlink>
      <a:folHlink>
        <a:srgbClr val="072E96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136</TotalTime>
  <Words>99</Words>
  <Application>Microsoft Office PowerPoint</Application>
  <PresentationFormat>화면 슬라이드 쇼(4:3)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테마1</vt:lpstr>
      <vt:lpstr>Microsoft Equation 3.0</vt:lpstr>
      <vt:lpstr>Midterm Project</vt:lpstr>
      <vt:lpstr>Problem </vt:lpstr>
      <vt:lpstr>Thermodynamic equations</vt:lpstr>
      <vt:lpstr>Thermodynamic equations</vt:lpstr>
      <vt:lpstr>Thermodynamic equations</vt:lpstr>
      <vt:lpstr>Calculate Excess Free energy</vt:lpstr>
      <vt:lpstr>Phase Diagram(Thermodynamic equations)</vt:lpstr>
      <vt:lpstr>Phase Diagram</vt:lpstr>
      <vt:lpstr>Eutectic Temperature</vt:lpstr>
      <vt:lpstr>Result - Phase Diagram</vt:lpstr>
      <vt:lpstr>Conclusion</vt:lpstr>
    </vt:vector>
  </TitlesOfParts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Project</dc:title>
  <dc:creator>Master</dc:creator>
  <cp:lastModifiedBy>Master</cp:lastModifiedBy>
  <cp:revision>15</cp:revision>
  <dcterms:created xsi:type="dcterms:W3CDTF">2009-11-02T16:33:39Z</dcterms:created>
  <dcterms:modified xsi:type="dcterms:W3CDTF">2009-11-02T18:49:43Z</dcterms:modified>
</cp:coreProperties>
</file>