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6" r:id="rId5"/>
    <p:sldId id="269" r:id="rId6"/>
    <p:sldId id="271" r:id="rId7"/>
    <p:sldId id="258" r:id="rId8"/>
    <p:sldId id="259" r:id="rId9"/>
    <p:sldId id="267" r:id="rId10"/>
    <p:sldId id="270" r:id="rId11"/>
    <p:sldId id="261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재료수치해석 </a:t>
            </a:r>
            <a:r>
              <a:rPr lang="en-US" altLang="ko-KR" dirty="0" smtClean="0"/>
              <a:t>final report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20100299 </a:t>
            </a:r>
            <a:r>
              <a:rPr lang="ko-KR" altLang="en-US" dirty="0" smtClean="0"/>
              <a:t>신소재 </a:t>
            </a:r>
            <a:r>
              <a:rPr lang="ko-KR" altLang="en-US" dirty="0" err="1" smtClean="0"/>
              <a:t>남한재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61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Diffusion</a:t>
            </a:r>
            <a:r>
              <a:rPr lang="ko-KR" altLang="en-US" dirty="0" smtClean="0"/>
              <a:t>은 농도가 아닌 </a:t>
            </a:r>
            <a:r>
              <a:rPr lang="en-US" altLang="ko-KR" dirty="0" smtClean="0"/>
              <a:t>chemical potential </a:t>
            </a:r>
            <a:r>
              <a:rPr lang="ko-KR" altLang="en-US" dirty="0" smtClean="0"/>
              <a:t>차에 의해 일어난다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Si</a:t>
            </a:r>
            <a:r>
              <a:rPr lang="ko-KR" altLang="en-US" dirty="0" smtClean="0"/>
              <a:t>의 확산이 </a:t>
            </a:r>
            <a:r>
              <a:rPr lang="en-US" altLang="ko-KR" dirty="0" smtClean="0"/>
              <a:t>C</a:t>
            </a:r>
            <a:r>
              <a:rPr lang="ko-KR" altLang="en-US" dirty="0" smtClean="0"/>
              <a:t>보다 매우 느린 것을 알 수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</a:t>
            </a:r>
            <a:r>
              <a:rPr lang="en-US" altLang="ko-KR" dirty="0" smtClean="0"/>
              <a:t>Si</a:t>
            </a:r>
            <a:r>
              <a:rPr lang="ko-KR" altLang="en-US" dirty="0" smtClean="0"/>
              <a:t>가 </a:t>
            </a:r>
            <a:r>
              <a:rPr lang="en-US" altLang="ko-KR" dirty="0" err="1" smtClean="0"/>
              <a:t>substitutional</a:t>
            </a:r>
            <a:r>
              <a:rPr lang="en-US" altLang="ko-KR" dirty="0" smtClean="0"/>
              <a:t> diffusion</a:t>
            </a:r>
            <a:r>
              <a:rPr lang="ko-KR" altLang="en-US" dirty="0" smtClean="0"/>
              <a:t>을 하기 때문이다</a:t>
            </a:r>
            <a:r>
              <a:rPr lang="en-US" altLang="ko-KR" dirty="0" smtClean="0"/>
              <a:t>.</a:t>
            </a:r>
          </a:p>
          <a:p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59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Free subject: </a:t>
            </a:r>
            <a:r>
              <a:rPr lang="ko-KR" altLang="en-US" dirty="0" smtClean="0"/>
              <a:t>수치해석 적으로 </a:t>
            </a:r>
            <a:r>
              <a:rPr lang="en-US" altLang="ko-KR" dirty="0" smtClean="0"/>
              <a:t>Pi </a:t>
            </a:r>
            <a:r>
              <a:rPr lang="ko-KR" altLang="en-US" dirty="0" smtClean="0"/>
              <a:t>값 구하기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2" y="3896836"/>
            <a:ext cx="7114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 err="1" smtClean="0"/>
              <a:t>몬테카를로</a:t>
            </a:r>
            <a:r>
              <a:rPr lang="ko-KR" altLang="en-US" dirty="0" smtClean="0"/>
              <a:t> 기법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시뮬레이션 </a:t>
            </a:r>
            <a:r>
              <a:rPr lang="ko-KR" altLang="en-US" dirty="0"/>
              <a:t>테크닉의 일종으로</a:t>
            </a:r>
            <a:r>
              <a:rPr lang="en-US" altLang="ko-KR" dirty="0"/>
              <a:t>, </a:t>
            </a:r>
            <a:r>
              <a:rPr lang="ko-KR" altLang="en-US" dirty="0"/>
              <a:t>구하고자 하는 수치의 확률적 분포를 반복 가능한 실험의 통계로부터 구하는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fontAlgn="base" latinLnBrk="1"/>
            <a:r>
              <a:rPr lang="ko-KR" altLang="en-US" dirty="0" smtClean="0"/>
              <a:t>컴퓨터의 </a:t>
            </a:r>
            <a:r>
              <a:rPr lang="ko-KR" altLang="en-US" dirty="0"/>
              <a:t>출현으로 가능하게 되었으며 통계학적이고 비결정론적인 방법이다</a:t>
            </a:r>
            <a:r>
              <a:rPr lang="en-US" altLang="ko-KR" dirty="0"/>
              <a:t>. </a:t>
            </a:r>
            <a:r>
              <a:rPr lang="ko-KR" altLang="en-US" dirty="0"/>
              <a:t>확률적 사건을 모사하는 컴퓨터 알고리즘을 </a:t>
            </a:r>
            <a:r>
              <a:rPr lang="ko-KR" altLang="en-US" dirty="0" err="1"/>
              <a:t>여러번</a:t>
            </a:r>
            <a:r>
              <a:rPr lang="ko-KR" altLang="en-US" dirty="0"/>
              <a:t> </a:t>
            </a:r>
            <a:r>
              <a:rPr lang="ko-KR" altLang="en-US" dirty="0" smtClean="0"/>
              <a:t>반복하기 </a:t>
            </a:r>
            <a:r>
              <a:rPr lang="ko-KR" altLang="en-US" dirty="0"/>
              <a:t>때문에 </a:t>
            </a:r>
            <a:r>
              <a:rPr lang="ko-KR" altLang="en-US" dirty="0" err="1"/>
              <a:t>몬테카를로는</a:t>
            </a:r>
            <a:r>
              <a:rPr lang="ko-KR" altLang="en-US" dirty="0"/>
              <a:t> 다양한 컴퓨터 시뮬레이션을 사용하여 컴퓨터로 계산하는 데 적합하다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2" y="2768252"/>
            <a:ext cx="739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주제 선정 배경</a:t>
            </a:r>
            <a:r>
              <a:rPr lang="en-US" altLang="ko-KR" dirty="0" smtClean="0"/>
              <a:t>: </a:t>
            </a:r>
            <a:r>
              <a:rPr lang="ko-KR" altLang="en-US" dirty="0" smtClean="0"/>
              <a:t>누구에게나 쉽게 수치해석의 필요성과 수치해석이 어떻게 이루어지는 지에 대하여 알려줄 수 있는 예제라 생각하여 선정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89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Free subject: </a:t>
            </a:r>
            <a:r>
              <a:rPr lang="ko-KR" altLang="en-US" dirty="0" smtClean="0"/>
              <a:t>수치해석 적으로 </a:t>
            </a:r>
            <a:r>
              <a:rPr lang="en-US" altLang="ko-KR" dirty="0" smtClean="0"/>
              <a:t>Pi </a:t>
            </a:r>
            <a:r>
              <a:rPr lang="ko-KR" altLang="en-US" dirty="0" smtClean="0"/>
              <a:t>값 구하기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051313" y="2822712"/>
            <a:ext cx="2880000" cy="28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037800" y="2822712"/>
            <a:ext cx="2893513" cy="289351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63221" y="2822712"/>
                <a:ext cx="3707705" cy="19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Hit &amp; miss problem</a:t>
                </a:r>
              </a:p>
              <a:p>
                <a:r>
                  <a:rPr lang="ko-KR" altLang="en-US" dirty="0" smtClean="0"/>
                  <a:t>정사각형에 무조건 들어가는 다트를 던졌을 때 원안에 들어갈 확률은</a:t>
                </a:r>
                <a:r>
                  <a:rPr lang="en-US" altLang="ko-KR" dirty="0" smtClean="0"/>
                  <a:t>?</a:t>
                </a:r>
              </a:p>
              <a:p>
                <a:r>
                  <a:rPr lang="en-US" altLang="ko-KR" dirty="0" smtClean="0"/>
                  <a:t>Answer=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ko-KR" dirty="0" smtClean="0"/>
              </a:p>
              <a:p>
                <a:r>
                  <a:rPr lang="ko-KR" altLang="en-US" dirty="0" smtClean="0"/>
                  <a:t>즉</a:t>
                </a:r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4∗</m:t>
                    </m:r>
                  </m:oMath>
                </a14:m>
                <a:r>
                  <a:rPr lang="en-US" altLang="ko-KR" dirty="0" smtClean="0"/>
                  <a:t>proabability</a:t>
                </a:r>
                <a:endParaRPr lang="ko-KR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21" y="2822712"/>
                <a:ext cx="3707705" cy="1909177"/>
              </a:xfrm>
              <a:prstGeom prst="rect">
                <a:avLst/>
              </a:prstGeom>
              <a:blipFill rotWithShape="0">
                <a:blip r:embed="rId2"/>
                <a:stretch>
                  <a:fillRect l="-1480" t="-1597" b="-47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9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Free subject: </a:t>
            </a:r>
            <a:r>
              <a:rPr lang="ko-KR" altLang="en-US" dirty="0" smtClean="0"/>
              <a:t>수치해석 적으로 </a:t>
            </a:r>
            <a:r>
              <a:rPr lang="en-US" altLang="ko-KR" dirty="0" smtClean="0"/>
              <a:t>Pi </a:t>
            </a:r>
            <a:r>
              <a:rPr lang="ko-KR" altLang="en-US" dirty="0" smtClean="0"/>
              <a:t>값 구하기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494310"/>
            <a:ext cx="5554352" cy="349313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53318"/>
              </p:ext>
            </p:extLst>
          </p:nvPr>
        </p:nvGraphicFramePr>
        <p:xfrm>
          <a:off x="7007443" y="2494310"/>
          <a:ext cx="3501893" cy="305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149"/>
                <a:gridCol w="1062372"/>
                <a:gridCol w="1062372"/>
              </a:tblGrid>
              <a:tr h="30547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시행횟수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simulation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오차율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2.4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0.236056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3.04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0.032338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0.015786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3.1236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0.005727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3.14508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-0.00111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3.140508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0.000345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3.140673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0.000293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3.141584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2.63E-06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0547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1000000000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3.141592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2.08E-07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1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재료수치해석 끝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한학기동안</a:t>
            </a:r>
            <a:r>
              <a:rPr lang="ko-KR" altLang="en-US" dirty="0" smtClean="0"/>
              <a:t> 감사했습니다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46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Term project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1" y="2460763"/>
            <a:ext cx="4362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확산유속</a:t>
            </a:r>
            <a:r>
              <a:rPr lang="en-US" altLang="ko-KR" dirty="0" smtClean="0"/>
              <a:t>, U-fraction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42262"/>
            <a:ext cx="4533900" cy="327660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7347623" y="3116679"/>
            <a:ext cx="1944216" cy="2127765"/>
            <a:chOff x="5769343" y="3356528"/>
            <a:chExt cx="1944216" cy="21277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343" y="3789926"/>
              <a:ext cx="1944216" cy="912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2" y="4830891"/>
              <a:ext cx="1824299" cy="65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69343" y="3356528"/>
              <a:ext cx="1941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U fraction </a:t>
              </a:r>
              <a:r>
                <a:rPr lang="ko-KR" altLang="en-US" dirty="0" smtClean="0"/>
                <a:t>표현</a:t>
              </a:r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95386" y="5449530"/>
            <a:ext cx="253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구해야한다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21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Gibbs energy </a:t>
            </a:r>
            <a:r>
              <a:rPr lang="ko-KR" altLang="en-US" dirty="0" smtClean="0"/>
              <a:t>표현 식 및 주어진 조건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7" y="2768219"/>
            <a:ext cx="4876800" cy="16478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17" y="2897361"/>
            <a:ext cx="5153025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7047" y="3056351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우항의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G</a:t>
            </a:r>
            <a:r>
              <a:rPr lang="ko-KR" altLang="en-US" dirty="0" smtClean="0"/>
              <a:t>는 다 </a:t>
            </a:r>
            <a:r>
              <a:rPr lang="en-US" altLang="ko-KR" dirty="0" smtClean="0"/>
              <a:t>0!</a:t>
            </a:r>
            <a:endParaRPr lang="ko-KR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2" y="4649292"/>
            <a:ext cx="5048109" cy="1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85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Diffusion coefficient</a:t>
            </a:r>
            <a:endParaRPr lang="ko-KR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4" y="2652028"/>
            <a:ext cx="42100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06" y="2682706"/>
            <a:ext cx="2545554" cy="34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FDM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852503"/>
            <a:ext cx="5734050" cy="62865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207552"/>
            <a:ext cx="5734050" cy="5715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365075"/>
            <a:ext cx="5943600" cy="571500"/>
          </a:xfrm>
          <a:prstGeom prst="rect">
            <a:avLst/>
          </a:prstGeom>
          <a:noFill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29" y="2795353"/>
            <a:ext cx="3476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5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62" y="2285999"/>
            <a:ext cx="62674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2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4" y="2419350"/>
            <a:ext cx="6248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3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35" y="3005659"/>
            <a:ext cx="45148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214</Words>
  <Application>Microsoft Office PowerPoint</Application>
  <PresentationFormat>와이드스크린</PresentationFormat>
  <Paragraphs>58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돋움</vt:lpstr>
      <vt:lpstr>맑은 고딕</vt:lpstr>
      <vt:lpstr>바탕</vt:lpstr>
      <vt:lpstr>Arial</vt:lpstr>
      <vt:lpstr>Cambria Math</vt:lpstr>
      <vt:lpstr>Garamond</vt:lpstr>
      <vt:lpstr>자연주의</vt:lpstr>
      <vt:lpstr>재료수치해석 final report</vt:lpstr>
      <vt:lpstr>Term project</vt:lpstr>
      <vt:lpstr>확산유속, U-fraction</vt:lpstr>
      <vt:lpstr>Gibbs energy 표현 식 및 주어진 조건</vt:lpstr>
      <vt:lpstr>Diffusion coefficient</vt:lpstr>
      <vt:lpstr>FDM</vt:lpstr>
      <vt:lpstr>Result 1</vt:lpstr>
      <vt:lpstr>Result 2</vt:lpstr>
      <vt:lpstr>Result 3</vt:lpstr>
      <vt:lpstr>conclusion</vt:lpstr>
      <vt:lpstr>Free subject: 수치해석 적으로 Pi 값 구하기</vt:lpstr>
      <vt:lpstr>Free subject: 수치해석 적으로 Pi 값 구하기</vt:lpstr>
      <vt:lpstr>Free subject: 수치해석 적으로 Pi 값 구하기</vt:lpstr>
      <vt:lpstr>재료수치해석 끝.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재료수치해석 final report</dc:title>
  <dc:creator>KKM</dc:creator>
  <cp:lastModifiedBy>KKM</cp:lastModifiedBy>
  <cp:revision>17</cp:revision>
  <dcterms:created xsi:type="dcterms:W3CDTF">2013-12-16T12:58:39Z</dcterms:created>
  <dcterms:modified xsi:type="dcterms:W3CDTF">2013-12-16T20:47:50Z</dcterms:modified>
</cp:coreProperties>
</file>