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6" r:id="rId4"/>
    <p:sldId id="269" r:id="rId5"/>
    <p:sldId id="267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D5"/>
    <a:srgbClr val="E59322"/>
    <a:srgbClr val="E9AF3C"/>
    <a:srgbClr val="3A6E9B"/>
    <a:srgbClr val="EFF1E1"/>
    <a:srgbClr val="E1B934"/>
    <a:srgbClr val="0E2844"/>
    <a:srgbClr val="EBEAB4"/>
    <a:srgbClr val="264B6C"/>
    <a:srgbClr val="386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5" autoAdjust="0"/>
    <p:restoredTop sz="94718" autoAdjust="0"/>
  </p:normalViewPr>
  <p:slideViewPr>
    <p:cSldViewPr snapToGrid="0">
      <p:cViewPr varScale="1">
        <p:scale>
          <a:sx n="69" d="100"/>
          <a:sy n="69" d="100"/>
        </p:scale>
        <p:origin x="84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OSTECH\2017\%5bAMSE417-01%5d%20&#49548;&#51116;&#49688;&#52824;&#54644;&#49437;\HW8\117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OSTECH\2017\%5bAMSE417-01%5d%20&#49548;&#51116;&#49688;&#52824;&#54644;&#49437;\HW8\127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OSTECH\2017\%5bAMSE417-01%5d%20&#49548;&#51116;&#49688;&#52824;&#54644;&#49437;\HW8\137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OSTECH\2017\%5bAMSE417-01%5d%20&#49548;&#51116;&#49688;&#52824;&#54644;&#49437;\HW8\147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OSTECH\2017\%5bAMSE417-01%5d%20&#49548;&#51116;&#49688;&#52824;&#54644;&#49437;\HW8\Injection%20Distan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T=1173K</a:t>
            </a:r>
            <a:r>
              <a:rPr lang="en-US" altLang="ko-KR" sz="1400" b="0" i="0" u="none" strike="noStrike" baseline="0" dirty="0" smtClean="0">
                <a:effectLst/>
              </a:rPr>
              <a:t>(</a:t>
            </a:r>
            <a:r>
              <a:rPr lang="el-GR" altLang="ko-KR" sz="1400" b="0" i="0" u="none" strike="noStrike" baseline="0" dirty="0" smtClean="0">
                <a:effectLst/>
              </a:rPr>
              <a:t>λ</a:t>
            </a:r>
            <a:r>
              <a:rPr lang="en-US" altLang="ko-KR" sz="1400" b="0" i="0" u="none" strike="noStrike" baseline="0" dirty="0" smtClean="0">
                <a:effectLst/>
              </a:rPr>
              <a:t>=0.019)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result!$B$1</c:f>
              <c:strCache>
                <c:ptCount val="1"/>
                <c:pt idx="0">
                  <c:v>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result!$B$2:$B$101</c:f>
              <c:numCache>
                <c:formatCode>General</c:formatCode>
                <c:ptCount val="100"/>
                <c:pt idx="0">
                  <c:v>0.05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ACF-48ED-96A2-9DE8A190C951}"/>
            </c:ext>
          </c:extLst>
        </c:ser>
        <c:ser>
          <c:idx val="1"/>
          <c:order val="1"/>
          <c:tx>
            <c:strRef>
              <c:f>result!$C$1</c:f>
              <c:strCache>
                <c:ptCount val="1"/>
                <c:pt idx="0">
                  <c:v>50s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result!$C$2:$C$101</c:f>
              <c:numCache>
                <c:formatCode>General</c:formatCode>
                <c:ptCount val="100"/>
                <c:pt idx="0">
                  <c:v>0.05</c:v>
                </c:pt>
                <c:pt idx="1">
                  <c:v>2.8767999999999998E-2</c:v>
                </c:pt>
                <c:pt idx="2">
                  <c:v>1.6412E-2</c:v>
                </c:pt>
                <c:pt idx="3">
                  <c:v>1.1664000000000001E-2</c:v>
                </c:pt>
                <c:pt idx="4">
                  <c:v>1.0340999999999999E-2</c:v>
                </c:pt>
                <c:pt idx="5">
                  <c:v>1.0057E-2</c:v>
                </c:pt>
                <c:pt idx="6">
                  <c:v>1.0008E-2</c:v>
                </c:pt>
                <c:pt idx="7">
                  <c:v>1.0000999999999999E-2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ACF-48ED-96A2-9DE8A190C951}"/>
            </c:ext>
          </c:extLst>
        </c:ser>
        <c:ser>
          <c:idx val="2"/>
          <c:order val="2"/>
          <c:tx>
            <c:strRef>
              <c:f>result!$D$1</c:f>
              <c:strCache>
                <c:ptCount val="1"/>
                <c:pt idx="0">
                  <c:v>100s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result!$D$2:$D$101</c:f>
              <c:numCache>
                <c:formatCode>General</c:formatCode>
                <c:ptCount val="100"/>
                <c:pt idx="0">
                  <c:v>0.05</c:v>
                </c:pt>
                <c:pt idx="1">
                  <c:v>3.4304000000000001E-2</c:v>
                </c:pt>
                <c:pt idx="2">
                  <c:v>2.2346000000000001E-2</c:v>
                </c:pt>
                <c:pt idx="3">
                  <c:v>1.5258000000000001E-2</c:v>
                </c:pt>
                <c:pt idx="4">
                  <c:v>1.1897E-2</c:v>
                </c:pt>
                <c:pt idx="5">
                  <c:v>1.0586999999999999E-2</c:v>
                </c:pt>
                <c:pt idx="6">
                  <c:v>1.0158E-2</c:v>
                </c:pt>
                <c:pt idx="7">
                  <c:v>1.0037000000000001E-2</c:v>
                </c:pt>
                <c:pt idx="8">
                  <c:v>1.0008E-2</c:v>
                </c:pt>
                <c:pt idx="9">
                  <c:v>1.0000999999999999E-2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ACF-48ED-96A2-9DE8A190C951}"/>
            </c:ext>
          </c:extLst>
        </c:ser>
        <c:ser>
          <c:idx val="3"/>
          <c:order val="3"/>
          <c:tx>
            <c:strRef>
              <c:f>result!$E$1</c:f>
              <c:strCache>
                <c:ptCount val="1"/>
                <c:pt idx="0">
                  <c:v>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4.2758999999999998E-2</c:v>
                </c:pt>
                <c:pt idx="2">
                  <c:v>3.5889999999999998E-2</c:v>
                </c:pt>
                <c:pt idx="3">
                  <c:v>2.9707999999999998E-2</c:v>
                </c:pt>
                <c:pt idx="4">
                  <c:v>2.4427999999999998E-2</c:v>
                </c:pt>
                <c:pt idx="5">
                  <c:v>2.0147000000000002E-2</c:v>
                </c:pt>
                <c:pt idx="6">
                  <c:v>1.6848999999999999E-2</c:v>
                </c:pt>
                <c:pt idx="7">
                  <c:v>1.4435E-2</c:v>
                </c:pt>
                <c:pt idx="8">
                  <c:v>1.2755000000000001E-2</c:v>
                </c:pt>
                <c:pt idx="9">
                  <c:v>1.1639999999999999E-2</c:v>
                </c:pt>
                <c:pt idx="10">
                  <c:v>1.0937000000000001E-2</c:v>
                </c:pt>
                <c:pt idx="11">
                  <c:v>1.0513E-2</c:v>
                </c:pt>
                <c:pt idx="12">
                  <c:v>1.027E-2</c:v>
                </c:pt>
                <c:pt idx="13">
                  <c:v>1.0135999999999999E-2</c:v>
                </c:pt>
                <c:pt idx="14">
                  <c:v>1.0066E-2</c:v>
                </c:pt>
                <c:pt idx="15">
                  <c:v>1.0031E-2</c:v>
                </c:pt>
                <c:pt idx="16">
                  <c:v>1.0014E-2</c:v>
                </c:pt>
                <c:pt idx="17">
                  <c:v>1.0005999999999999E-2</c:v>
                </c:pt>
                <c:pt idx="18">
                  <c:v>1.0002E-2</c:v>
                </c:pt>
                <c:pt idx="19">
                  <c:v>1.0000999999999999E-2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ACF-48ED-96A2-9DE8A190C951}"/>
            </c:ext>
          </c:extLst>
        </c:ser>
        <c:ser>
          <c:idx val="4"/>
          <c:order val="4"/>
          <c:tx>
            <c:strRef>
              <c:f>result!$F$1</c:f>
              <c:strCache>
                <c:ptCount val="1"/>
                <c:pt idx="0">
                  <c:v>1000s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result!$F$2:$F$101</c:f>
              <c:numCache>
                <c:formatCode>General</c:formatCode>
                <c:ptCount val="100"/>
                <c:pt idx="0">
                  <c:v>0.05</c:v>
                </c:pt>
                <c:pt idx="1">
                  <c:v>4.4860999999999998E-2</c:v>
                </c:pt>
                <c:pt idx="2">
                  <c:v>3.9855000000000002E-2</c:v>
                </c:pt>
                <c:pt idx="3">
                  <c:v>3.5104999999999997E-2</c:v>
                </c:pt>
                <c:pt idx="4">
                  <c:v>3.0714000000000002E-2</c:v>
                </c:pt>
                <c:pt idx="5">
                  <c:v>2.6761E-2</c:v>
                </c:pt>
                <c:pt idx="6">
                  <c:v>2.3292E-2</c:v>
                </c:pt>
                <c:pt idx="7">
                  <c:v>2.0327999999999999E-2</c:v>
                </c:pt>
                <c:pt idx="8">
                  <c:v>1.7857999999999999E-2</c:v>
                </c:pt>
                <c:pt idx="9">
                  <c:v>1.5854E-2</c:v>
                </c:pt>
                <c:pt idx="10">
                  <c:v>1.4267999999999999E-2</c:v>
                </c:pt>
                <c:pt idx="11">
                  <c:v>1.3044999999999999E-2</c:v>
                </c:pt>
                <c:pt idx="12">
                  <c:v>1.2126E-2</c:v>
                </c:pt>
                <c:pt idx="13">
                  <c:v>1.1452E-2</c:v>
                </c:pt>
                <c:pt idx="14">
                  <c:v>1.0970000000000001E-2</c:v>
                </c:pt>
                <c:pt idx="15">
                  <c:v>1.0633999999999999E-2</c:v>
                </c:pt>
                <c:pt idx="16">
                  <c:v>1.0404999999999999E-2</c:v>
                </c:pt>
                <c:pt idx="17">
                  <c:v>1.0253E-2</c:v>
                </c:pt>
                <c:pt idx="18">
                  <c:v>1.0155000000000001E-2</c:v>
                </c:pt>
                <c:pt idx="19">
                  <c:v>1.0093E-2</c:v>
                </c:pt>
                <c:pt idx="20">
                  <c:v>1.0054E-2</c:v>
                </c:pt>
                <c:pt idx="21">
                  <c:v>1.0031E-2</c:v>
                </c:pt>
                <c:pt idx="22">
                  <c:v>1.0017E-2</c:v>
                </c:pt>
                <c:pt idx="23">
                  <c:v>1.001E-2</c:v>
                </c:pt>
                <c:pt idx="24">
                  <c:v>1.0005E-2</c:v>
                </c:pt>
                <c:pt idx="25">
                  <c:v>1.0003E-2</c:v>
                </c:pt>
                <c:pt idx="26">
                  <c:v>1.0000999999999999E-2</c:v>
                </c:pt>
                <c:pt idx="27">
                  <c:v>1.0000999999999999E-2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ACF-48ED-96A2-9DE8A190C951}"/>
            </c:ext>
          </c:extLst>
        </c:ser>
        <c:ser>
          <c:idx val="5"/>
          <c:order val="5"/>
          <c:tx>
            <c:strRef>
              <c:f>result!$G$1</c:f>
              <c:strCache>
                <c:ptCount val="1"/>
                <c:pt idx="0">
                  <c:v>1500s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result!$G$2:$G$101</c:f>
              <c:numCache>
                <c:formatCode>General</c:formatCode>
                <c:ptCount val="100"/>
                <c:pt idx="0">
                  <c:v>0.05</c:v>
                </c:pt>
                <c:pt idx="1">
                  <c:v>4.5798999999999999E-2</c:v>
                </c:pt>
                <c:pt idx="2">
                  <c:v>4.1669999999999999E-2</c:v>
                </c:pt>
                <c:pt idx="3">
                  <c:v>3.7684000000000002E-2</c:v>
                </c:pt>
                <c:pt idx="4">
                  <c:v>3.3901000000000001E-2</c:v>
                </c:pt>
                <c:pt idx="5">
                  <c:v>3.0373000000000001E-2</c:v>
                </c:pt>
                <c:pt idx="6">
                  <c:v>2.7139E-2</c:v>
                </c:pt>
                <c:pt idx="7">
                  <c:v>2.4226999999999999E-2</c:v>
                </c:pt>
                <c:pt idx="8">
                  <c:v>2.1649999999999999E-2</c:v>
                </c:pt>
                <c:pt idx="9">
                  <c:v>1.9408000000000002E-2</c:v>
                </c:pt>
                <c:pt idx="10">
                  <c:v>1.7491E-2</c:v>
                </c:pt>
                <c:pt idx="11">
                  <c:v>1.5879999999999998E-2</c:v>
                </c:pt>
                <c:pt idx="12">
                  <c:v>1.4548999999999999E-2</c:v>
                </c:pt>
                <c:pt idx="13">
                  <c:v>1.3469E-2</c:v>
                </c:pt>
                <c:pt idx="14">
                  <c:v>1.2605999999999999E-2</c:v>
                </c:pt>
                <c:pt idx="15">
                  <c:v>1.1929E-2</c:v>
                </c:pt>
                <c:pt idx="16">
                  <c:v>1.1407E-2</c:v>
                </c:pt>
                <c:pt idx="17">
                  <c:v>1.1011E-2</c:v>
                </c:pt>
                <c:pt idx="18">
                  <c:v>1.0716E-2</c:v>
                </c:pt>
                <c:pt idx="19">
                  <c:v>1.0499E-2</c:v>
                </c:pt>
                <c:pt idx="20">
                  <c:v>1.0343E-2</c:v>
                </c:pt>
                <c:pt idx="21">
                  <c:v>1.0232E-2</c:v>
                </c:pt>
                <c:pt idx="22">
                  <c:v>1.0155000000000001E-2</c:v>
                </c:pt>
                <c:pt idx="23">
                  <c:v>1.0101000000000001E-2</c:v>
                </c:pt>
                <c:pt idx="24">
                  <c:v>1.0066E-2</c:v>
                </c:pt>
                <c:pt idx="25">
                  <c:v>1.0042000000000001E-2</c:v>
                </c:pt>
                <c:pt idx="26">
                  <c:v>1.0026E-2</c:v>
                </c:pt>
                <c:pt idx="27">
                  <c:v>1.0016000000000001E-2</c:v>
                </c:pt>
                <c:pt idx="28">
                  <c:v>1.001E-2</c:v>
                </c:pt>
                <c:pt idx="29">
                  <c:v>1.0005999999999999E-2</c:v>
                </c:pt>
                <c:pt idx="30">
                  <c:v>1.0004000000000001E-2</c:v>
                </c:pt>
                <c:pt idx="31">
                  <c:v>1.0002E-2</c:v>
                </c:pt>
                <c:pt idx="32">
                  <c:v>1.0000999999999999E-2</c:v>
                </c:pt>
                <c:pt idx="33">
                  <c:v>1.0000999999999999E-2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ACF-48ED-96A2-9DE8A190C951}"/>
            </c:ext>
          </c:extLst>
        </c:ser>
        <c:ser>
          <c:idx val="6"/>
          <c:order val="6"/>
          <c:tx>
            <c:strRef>
              <c:f>result!$H$1</c:f>
              <c:strCache>
                <c:ptCount val="1"/>
                <c:pt idx="0">
                  <c:v>2000s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result!$H$2:$H$101</c:f>
              <c:numCache>
                <c:formatCode>General</c:formatCode>
                <c:ptCount val="100"/>
                <c:pt idx="0">
                  <c:v>0.05</c:v>
                </c:pt>
                <c:pt idx="1">
                  <c:v>4.6358999999999997E-2</c:v>
                </c:pt>
                <c:pt idx="2">
                  <c:v>4.2765999999999998E-2</c:v>
                </c:pt>
                <c:pt idx="3">
                  <c:v>3.9266000000000002E-2</c:v>
                </c:pt>
                <c:pt idx="4">
                  <c:v>3.5900000000000001E-2</c:v>
                </c:pt>
                <c:pt idx="5">
                  <c:v>3.2705999999999999E-2</c:v>
                </c:pt>
                <c:pt idx="6">
                  <c:v>2.9714999999999998E-2</c:v>
                </c:pt>
                <c:pt idx="7">
                  <c:v>2.6949000000000001E-2</c:v>
                </c:pt>
                <c:pt idx="8">
                  <c:v>2.4424999999999999E-2</c:v>
                </c:pt>
                <c:pt idx="9">
                  <c:v>2.2152000000000002E-2</c:v>
                </c:pt>
                <c:pt idx="10">
                  <c:v>2.0131E-2</c:v>
                </c:pt>
                <c:pt idx="11">
                  <c:v>1.8356999999999998E-2</c:v>
                </c:pt>
                <c:pt idx="12">
                  <c:v>1.6820000000000002E-2</c:v>
                </c:pt>
                <c:pt idx="13">
                  <c:v>1.5507E-2</c:v>
                </c:pt>
                <c:pt idx="14">
                  <c:v>1.4397999999999999E-2</c:v>
                </c:pt>
                <c:pt idx="15">
                  <c:v>1.3473000000000001E-2</c:v>
                </c:pt>
                <c:pt idx="16">
                  <c:v>1.2713E-2</c:v>
                </c:pt>
                <c:pt idx="17">
                  <c:v>1.2096000000000001E-2</c:v>
                </c:pt>
                <c:pt idx="18">
                  <c:v>1.1601E-2</c:v>
                </c:pt>
                <c:pt idx="19">
                  <c:v>1.1209E-2</c:v>
                </c:pt>
                <c:pt idx="20">
                  <c:v>1.0902999999999999E-2</c:v>
                </c:pt>
                <c:pt idx="21">
                  <c:v>1.0666999999999999E-2</c:v>
                </c:pt>
                <c:pt idx="22">
                  <c:v>1.0486000000000001E-2</c:v>
                </c:pt>
                <c:pt idx="23">
                  <c:v>1.0351000000000001E-2</c:v>
                </c:pt>
                <c:pt idx="24">
                  <c:v>1.025E-2</c:v>
                </c:pt>
                <c:pt idx="25">
                  <c:v>1.0177E-2</c:v>
                </c:pt>
                <c:pt idx="26">
                  <c:v>1.0123E-2</c:v>
                </c:pt>
                <c:pt idx="27">
                  <c:v>1.0085E-2</c:v>
                </c:pt>
                <c:pt idx="28">
                  <c:v>1.0057999999999999E-2</c:v>
                </c:pt>
                <c:pt idx="29">
                  <c:v>1.0038999999999999E-2</c:v>
                </c:pt>
                <c:pt idx="30">
                  <c:v>1.0026E-2</c:v>
                </c:pt>
                <c:pt idx="31">
                  <c:v>1.0017E-2</c:v>
                </c:pt>
                <c:pt idx="32">
                  <c:v>1.0011000000000001E-2</c:v>
                </c:pt>
                <c:pt idx="33">
                  <c:v>1.0007E-2</c:v>
                </c:pt>
                <c:pt idx="34">
                  <c:v>1.0005E-2</c:v>
                </c:pt>
                <c:pt idx="35">
                  <c:v>1.0003E-2</c:v>
                </c:pt>
                <c:pt idx="36">
                  <c:v>1.0002E-2</c:v>
                </c:pt>
                <c:pt idx="37">
                  <c:v>1.0000999999999999E-2</c:v>
                </c:pt>
                <c:pt idx="38">
                  <c:v>1.0000999999999999E-2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ACF-48ED-96A2-9DE8A190C951}"/>
            </c:ext>
          </c:extLst>
        </c:ser>
        <c:ser>
          <c:idx val="7"/>
          <c:order val="7"/>
          <c:tx>
            <c:strRef>
              <c:f>result!$I$1</c:f>
              <c:strCache>
                <c:ptCount val="1"/>
                <c:pt idx="0">
                  <c:v>2500s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result!$I$2:$I$101</c:f>
              <c:numCache>
                <c:formatCode>General</c:formatCode>
                <c:ptCount val="100"/>
                <c:pt idx="0">
                  <c:v>0.05</c:v>
                </c:pt>
                <c:pt idx="1">
                  <c:v>4.6743E-2</c:v>
                </c:pt>
                <c:pt idx="2">
                  <c:v>4.3519000000000002E-2</c:v>
                </c:pt>
                <c:pt idx="3">
                  <c:v>4.0362000000000002E-2</c:v>
                </c:pt>
                <c:pt idx="4">
                  <c:v>3.7303000000000003E-2</c:v>
                </c:pt>
                <c:pt idx="5">
                  <c:v>3.4369999999999998E-2</c:v>
                </c:pt>
                <c:pt idx="6">
                  <c:v>3.1586000000000003E-2</c:v>
                </c:pt>
                <c:pt idx="7">
                  <c:v>2.8971E-2</c:v>
                </c:pt>
                <c:pt idx="8">
                  <c:v>2.6540999999999999E-2</c:v>
                </c:pt>
                <c:pt idx="9">
                  <c:v>2.4306000000000001E-2</c:v>
                </c:pt>
                <c:pt idx="10">
                  <c:v>2.2270999999999999E-2</c:v>
                </c:pt>
                <c:pt idx="11">
                  <c:v>2.0438999999999999E-2</c:v>
                </c:pt>
                <c:pt idx="12">
                  <c:v>1.8804999999999999E-2</c:v>
                </c:pt>
                <c:pt idx="13">
                  <c:v>1.7364000000000001E-2</c:v>
                </c:pt>
                <c:pt idx="14">
                  <c:v>1.6105999999999999E-2</c:v>
                </c:pt>
                <c:pt idx="15">
                  <c:v>1.5018999999999999E-2</c:v>
                </c:pt>
                <c:pt idx="16">
                  <c:v>1.4089000000000001E-2</c:v>
                </c:pt>
                <c:pt idx="17">
                  <c:v>1.3302E-2</c:v>
                </c:pt>
                <c:pt idx="18">
                  <c:v>1.2643E-2</c:v>
                </c:pt>
                <c:pt idx="19">
                  <c:v>1.2096000000000001E-2</c:v>
                </c:pt>
                <c:pt idx="20">
                  <c:v>1.1648E-2</c:v>
                </c:pt>
                <c:pt idx="21">
                  <c:v>1.1284000000000001E-2</c:v>
                </c:pt>
                <c:pt idx="22">
                  <c:v>1.0991000000000001E-2</c:v>
                </c:pt>
                <c:pt idx="23">
                  <c:v>1.0758E-2</c:v>
                </c:pt>
                <c:pt idx="24">
                  <c:v>1.0574E-2</c:v>
                </c:pt>
                <c:pt idx="25">
                  <c:v>1.0430999999999999E-2</c:v>
                </c:pt>
                <c:pt idx="26">
                  <c:v>1.0321E-2</c:v>
                </c:pt>
                <c:pt idx="27">
                  <c:v>1.0237E-2</c:v>
                </c:pt>
                <c:pt idx="28">
                  <c:v>1.0173E-2</c:v>
                </c:pt>
                <c:pt idx="29">
                  <c:v>1.0125E-2</c:v>
                </c:pt>
                <c:pt idx="30">
                  <c:v>1.009E-2</c:v>
                </c:pt>
                <c:pt idx="31">
                  <c:v>1.0064E-2</c:v>
                </c:pt>
                <c:pt idx="32">
                  <c:v>1.0045E-2</c:v>
                </c:pt>
                <c:pt idx="33">
                  <c:v>1.0031E-2</c:v>
                </c:pt>
                <c:pt idx="34">
                  <c:v>1.0022E-2</c:v>
                </c:pt>
                <c:pt idx="35">
                  <c:v>1.0015E-2</c:v>
                </c:pt>
                <c:pt idx="36">
                  <c:v>1.001E-2</c:v>
                </c:pt>
                <c:pt idx="37">
                  <c:v>1.0007E-2</c:v>
                </c:pt>
                <c:pt idx="38">
                  <c:v>1.0004000000000001E-2</c:v>
                </c:pt>
                <c:pt idx="39">
                  <c:v>1.0003E-2</c:v>
                </c:pt>
                <c:pt idx="40">
                  <c:v>1.0002E-2</c:v>
                </c:pt>
                <c:pt idx="41">
                  <c:v>1.0000999999999999E-2</c:v>
                </c:pt>
                <c:pt idx="42">
                  <c:v>1.0000999999999999E-2</c:v>
                </c:pt>
                <c:pt idx="43">
                  <c:v>1.0000999999999999E-2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ACF-48ED-96A2-9DE8A190C951}"/>
            </c:ext>
          </c:extLst>
        </c:ser>
        <c:ser>
          <c:idx val="8"/>
          <c:order val="8"/>
          <c:tx>
            <c:strRef>
              <c:f>result!$J$1</c:f>
              <c:strCache>
                <c:ptCount val="1"/>
                <c:pt idx="0">
                  <c:v>3000s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result!$J$2:$J$101</c:f>
              <c:numCache>
                <c:formatCode>General</c:formatCode>
                <c:ptCount val="100"/>
                <c:pt idx="0">
                  <c:v>0.05</c:v>
                </c:pt>
                <c:pt idx="1">
                  <c:v>4.7025999999999998E-2</c:v>
                </c:pt>
                <c:pt idx="2">
                  <c:v>4.4076999999999998E-2</c:v>
                </c:pt>
                <c:pt idx="3">
                  <c:v>4.1180000000000001E-2</c:v>
                </c:pt>
                <c:pt idx="4">
                  <c:v>3.8357000000000002E-2</c:v>
                </c:pt>
                <c:pt idx="5">
                  <c:v>3.5631000000000003E-2</c:v>
                </c:pt>
                <c:pt idx="6">
                  <c:v>3.3021000000000002E-2</c:v>
                </c:pt>
                <c:pt idx="7">
                  <c:v>3.0544999999999999E-2</c:v>
                </c:pt>
                <c:pt idx="8">
                  <c:v>2.8215E-2</c:v>
                </c:pt>
                <c:pt idx="9">
                  <c:v>2.6041999999999999E-2</c:v>
                </c:pt>
                <c:pt idx="10">
                  <c:v>2.4032000000000001E-2</c:v>
                </c:pt>
                <c:pt idx="11">
                  <c:v>2.2190999999999999E-2</c:v>
                </c:pt>
                <c:pt idx="12">
                  <c:v>2.0517000000000001E-2</c:v>
                </c:pt>
                <c:pt idx="13">
                  <c:v>1.9009999999999999E-2</c:v>
                </c:pt>
                <c:pt idx="14">
                  <c:v>1.7663999999999999E-2</c:v>
                </c:pt>
                <c:pt idx="15">
                  <c:v>1.6472000000000001E-2</c:v>
                </c:pt>
                <c:pt idx="16">
                  <c:v>1.5426E-2</c:v>
                </c:pt>
                <c:pt idx="17">
                  <c:v>1.4515999999999999E-2</c:v>
                </c:pt>
                <c:pt idx="18">
                  <c:v>1.3731E-2</c:v>
                </c:pt>
                <c:pt idx="19">
                  <c:v>1.3058999999999999E-2</c:v>
                </c:pt>
                <c:pt idx="20">
                  <c:v>1.2489999999999999E-2</c:v>
                </c:pt>
                <c:pt idx="21">
                  <c:v>1.2012E-2</c:v>
                </c:pt>
                <c:pt idx="22">
                  <c:v>1.1613E-2</c:v>
                </c:pt>
                <c:pt idx="23">
                  <c:v>1.1283E-2</c:v>
                </c:pt>
                <c:pt idx="24">
                  <c:v>1.1013E-2</c:v>
                </c:pt>
                <c:pt idx="25">
                  <c:v>1.0794E-2</c:v>
                </c:pt>
                <c:pt idx="26">
                  <c:v>1.0617E-2</c:v>
                </c:pt>
                <c:pt idx="27">
                  <c:v>1.0475999999999999E-2</c:v>
                </c:pt>
                <c:pt idx="28">
                  <c:v>1.0364999999999999E-2</c:v>
                </c:pt>
                <c:pt idx="29">
                  <c:v>1.0277E-2</c:v>
                </c:pt>
                <c:pt idx="30">
                  <c:v>1.0208999999999999E-2</c:v>
                </c:pt>
                <c:pt idx="31">
                  <c:v>1.0156E-2</c:v>
                </c:pt>
                <c:pt idx="32">
                  <c:v>1.0116E-2</c:v>
                </c:pt>
                <c:pt idx="33">
                  <c:v>1.0085E-2</c:v>
                </c:pt>
                <c:pt idx="34">
                  <c:v>1.0062E-2</c:v>
                </c:pt>
                <c:pt idx="35">
                  <c:v>1.0045E-2</c:v>
                </c:pt>
                <c:pt idx="36">
                  <c:v>1.0033E-2</c:v>
                </c:pt>
                <c:pt idx="37">
                  <c:v>1.0023000000000001E-2</c:v>
                </c:pt>
                <c:pt idx="38">
                  <c:v>1.0016000000000001E-2</c:v>
                </c:pt>
                <c:pt idx="39">
                  <c:v>1.0012E-2</c:v>
                </c:pt>
                <c:pt idx="40">
                  <c:v>1.0008E-2</c:v>
                </c:pt>
                <c:pt idx="41">
                  <c:v>1.0005999999999999E-2</c:v>
                </c:pt>
                <c:pt idx="42">
                  <c:v>1.0004000000000001E-2</c:v>
                </c:pt>
                <c:pt idx="43">
                  <c:v>1.0003E-2</c:v>
                </c:pt>
                <c:pt idx="44">
                  <c:v>1.0002E-2</c:v>
                </c:pt>
                <c:pt idx="45">
                  <c:v>1.0000999999999999E-2</c:v>
                </c:pt>
                <c:pt idx="46">
                  <c:v>1.0000999999999999E-2</c:v>
                </c:pt>
                <c:pt idx="47">
                  <c:v>1.0000999999999999E-2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ACF-48ED-96A2-9DE8A190C951}"/>
            </c:ext>
          </c:extLst>
        </c:ser>
        <c:ser>
          <c:idx val="9"/>
          <c:order val="9"/>
          <c:tx>
            <c:strRef>
              <c:f>result!$K$1</c:f>
              <c:strCache>
                <c:ptCount val="1"/>
                <c:pt idx="0">
                  <c:v>3500s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result!$K$2:$K$101</c:f>
              <c:numCache>
                <c:formatCode>General</c:formatCode>
                <c:ptCount val="100"/>
                <c:pt idx="0">
                  <c:v>0.05</c:v>
                </c:pt>
                <c:pt idx="1">
                  <c:v>4.7246000000000003E-2</c:v>
                </c:pt>
                <c:pt idx="2">
                  <c:v>4.4512000000000003E-2</c:v>
                </c:pt>
                <c:pt idx="3">
                  <c:v>4.1819000000000002E-2</c:v>
                </c:pt>
                <c:pt idx="4">
                  <c:v>3.9185999999999999E-2</c:v>
                </c:pt>
                <c:pt idx="5">
                  <c:v>3.6630000000000003E-2</c:v>
                </c:pt>
                <c:pt idx="6">
                  <c:v>3.4167999999999997E-2</c:v>
                </c:pt>
                <c:pt idx="7">
                  <c:v>3.1814000000000002E-2</c:v>
                </c:pt>
                <c:pt idx="8">
                  <c:v>2.9579000000000001E-2</c:v>
                </c:pt>
                <c:pt idx="9">
                  <c:v>2.7474999999999999E-2</c:v>
                </c:pt>
                <c:pt idx="10">
                  <c:v>2.5506999999999998E-2</c:v>
                </c:pt>
                <c:pt idx="11">
                  <c:v>2.3681000000000001E-2</c:v>
                </c:pt>
                <c:pt idx="12">
                  <c:v>2.1998E-2</c:v>
                </c:pt>
                <c:pt idx="13">
                  <c:v>2.0459999999999999E-2</c:v>
                </c:pt>
                <c:pt idx="14">
                  <c:v>1.9064000000000001E-2</c:v>
                </c:pt>
                <c:pt idx="15">
                  <c:v>1.7807E-2</c:v>
                </c:pt>
                <c:pt idx="16">
                  <c:v>1.6681999999999999E-2</c:v>
                </c:pt>
                <c:pt idx="17">
                  <c:v>1.5684E-2</c:v>
                </c:pt>
                <c:pt idx="18">
                  <c:v>1.4805E-2</c:v>
                </c:pt>
                <c:pt idx="19">
                  <c:v>1.4037000000000001E-2</c:v>
                </c:pt>
                <c:pt idx="20">
                  <c:v>1.3369000000000001E-2</c:v>
                </c:pt>
                <c:pt idx="21">
                  <c:v>1.2794E-2</c:v>
                </c:pt>
                <c:pt idx="22">
                  <c:v>1.2303E-2</c:v>
                </c:pt>
                <c:pt idx="23">
                  <c:v>1.1885E-2</c:v>
                </c:pt>
                <c:pt idx="24">
                  <c:v>1.1534000000000001E-2</c:v>
                </c:pt>
                <c:pt idx="25">
                  <c:v>1.1239000000000001E-2</c:v>
                </c:pt>
                <c:pt idx="26">
                  <c:v>1.0995E-2</c:v>
                </c:pt>
                <c:pt idx="27">
                  <c:v>1.0794E-2</c:v>
                </c:pt>
                <c:pt idx="28">
                  <c:v>1.0629E-2</c:v>
                </c:pt>
                <c:pt idx="29">
                  <c:v>1.0495000000000001E-2</c:v>
                </c:pt>
                <c:pt idx="30">
                  <c:v>1.0387E-2</c:v>
                </c:pt>
                <c:pt idx="31">
                  <c:v>1.03E-2</c:v>
                </c:pt>
                <c:pt idx="32">
                  <c:v>1.0232E-2</c:v>
                </c:pt>
                <c:pt idx="33">
                  <c:v>1.0178E-2</c:v>
                </c:pt>
                <c:pt idx="34">
                  <c:v>1.0135E-2</c:v>
                </c:pt>
                <c:pt idx="35">
                  <c:v>1.0102E-2</c:v>
                </c:pt>
                <c:pt idx="36">
                  <c:v>1.0076999999999999E-2</c:v>
                </c:pt>
                <c:pt idx="37">
                  <c:v>1.0057E-2</c:v>
                </c:pt>
                <c:pt idx="38">
                  <c:v>1.0042000000000001E-2</c:v>
                </c:pt>
                <c:pt idx="39">
                  <c:v>1.0031E-2</c:v>
                </c:pt>
                <c:pt idx="40">
                  <c:v>1.0023000000000001E-2</c:v>
                </c:pt>
                <c:pt idx="41">
                  <c:v>1.0017E-2</c:v>
                </c:pt>
                <c:pt idx="42">
                  <c:v>1.0012E-2</c:v>
                </c:pt>
                <c:pt idx="43">
                  <c:v>1.0009000000000001E-2</c:v>
                </c:pt>
                <c:pt idx="44">
                  <c:v>1.0005999999999999E-2</c:v>
                </c:pt>
                <c:pt idx="45">
                  <c:v>1.0004000000000001E-2</c:v>
                </c:pt>
                <c:pt idx="46">
                  <c:v>1.0003E-2</c:v>
                </c:pt>
                <c:pt idx="47">
                  <c:v>1.0002E-2</c:v>
                </c:pt>
                <c:pt idx="48">
                  <c:v>1.0000999999999999E-2</c:v>
                </c:pt>
                <c:pt idx="49">
                  <c:v>1.0000999999999999E-2</c:v>
                </c:pt>
                <c:pt idx="50">
                  <c:v>1.0000999999999999E-2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ACF-48ED-96A2-9DE8A190C951}"/>
            </c:ext>
          </c:extLst>
        </c:ser>
        <c:ser>
          <c:idx val="10"/>
          <c:order val="10"/>
          <c:tx>
            <c:strRef>
              <c:f>result!$L$1</c:f>
              <c:strCache>
                <c:ptCount val="1"/>
                <c:pt idx="0">
                  <c:v>4000s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result!$L$2:$L$101</c:f>
              <c:numCache>
                <c:formatCode>General</c:formatCode>
                <c:ptCount val="100"/>
                <c:pt idx="0">
                  <c:v>0.05</c:v>
                </c:pt>
                <c:pt idx="1">
                  <c:v>4.7423E-2</c:v>
                </c:pt>
                <c:pt idx="2">
                  <c:v>4.4864000000000001E-2</c:v>
                </c:pt>
                <c:pt idx="3">
                  <c:v>4.2337E-2</c:v>
                </c:pt>
                <c:pt idx="4">
                  <c:v>3.986E-2</c:v>
                </c:pt>
                <c:pt idx="5">
                  <c:v>3.7446E-2</c:v>
                </c:pt>
                <c:pt idx="6">
                  <c:v>3.5110000000000002E-2</c:v>
                </c:pt>
                <c:pt idx="7">
                  <c:v>3.2863999999999997E-2</c:v>
                </c:pt>
                <c:pt idx="8">
                  <c:v>3.0717999999999999E-2</c:v>
                </c:pt>
                <c:pt idx="9">
                  <c:v>2.8681999999999999E-2</c:v>
                </c:pt>
                <c:pt idx="10">
                  <c:v>2.6762000000000001E-2</c:v>
                </c:pt>
                <c:pt idx="11">
                  <c:v>2.4962999999999999E-2</c:v>
                </c:pt>
                <c:pt idx="12">
                  <c:v>2.3289000000000001E-2</c:v>
                </c:pt>
                <c:pt idx="13">
                  <c:v>2.1742000000000001E-2</c:v>
                </c:pt>
                <c:pt idx="14">
                  <c:v>2.0320000000000001E-2</c:v>
                </c:pt>
                <c:pt idx="15">
                  <c:v>1.9022000000000001E-2</c:v>
                </c:pt>
                <c:pt idx="16">
                  <c:v>1.7846000000000001E-2</c:v>
                </c:pt>
                <c:pt idx="17">
                  <c:v>1.6785999999999999E-2</c:v>
                </c:pt>
                <c:pt idx="18">
                  <c:v>1.5838000000000001E-2</c:v>
                </c:pt>
                <c:pt idx="19">
                  <c:v>1.4994E-2</c:v>
                </c:pt>
                <c:pt idx="20">
                  <c:v>1.4249E-2</c:v>
                </c:pt>
                <c:pt idx="21">
                  <c:v>1.3594999999999999E-2</c:v>
                </c:pt>
                <c:pt idx="22">
                  <c:v>1.3025E-2</c:v>
                </c:pt>
                <c:pt idx="23">
                  <c:v>1.2531E-2</c:v>
                </c:pt>
                <c:pt idx="24">
                  <c:v>1.2104999999999999E-2</c:v>
                </c:pt>
                <c:pt idx="25">
                  <c:v>1.1741E-2</c:v>
                </c:pt>
                <c:pt idx="26">
                  <c:v>1.1431999999999999E-2</c:v>
                </c:pt>
                <c:pt idx="27">
                  <c:v>1.1171E-2</c:v>
                </c:pt>
                <c:pt idx="28">
                  <c:v>1.0952E-2</c:v>
                </c:pt>
                <c:pt idx="29">
                  <c:v>1.077E-2</c:v>
                </c:pt>
                <c:pt idx="30">
                  <c:v>1.0619E-2</c:v>
                </c:pt>
                <c:pt idx="31">
                  <c:v>1.0494E-2</c:v>
                </c:pt>
                <c:pt idx="32">
                  <c:v>1.0392999999999999E-2</c:v>
                </c:pt>
                <c:pt idx="33">
                  <c:v>1.031E-2</c:v>
                </c:pt>
                <c:pt idx="34">
                  <c:v>1.0244E-2</c:v>
                </c:pt>
                <c:pt idx="35">
                  <c:v>1.0189999999999999E-2</c:v>
                </c:pt>
                <c:pt idx="36">
                  <c:v>1.0148000000000001E-2</c:v>
                </c:pt>
                <c:pt idx="37">
                  <c:v>1.0114E-2</c:v>
                </c:pt>
                <c:pt idx="38">
                  <c:v>1.0087E-2</c:v>
                </c:pt>
                <c:pt idx="39">
                  <c:v>1.0067E-2</c:v>
                </c:pt>
                <c:pt idx="40">
                  <c:v>1.005E-2</c:v>
                </c:pt>
                <c:pt idx="41">
                  <c:v>1.0038E-2</c:v>
                </c:pt>
                <c:pt idx="42">
                  <c:v>1.0028E-2</c:v>
                </c:pt>
                <c:pt idx="43">
                  <c:v>1.0021E-2</c:v>
                </c:pt>
                <c:pt idx="44">
                  <c:v>1.0016000000000001E-2</c:v>
                </c:pt>
                <c:pt idx="45">
                  <c:v>1.0012E-2</c:v>
                </c:pt>
                <c:pt idx="46">
                  <c:v>1.0008E-2</c:v>
                </c:pt>
                <c:pt idx="47">
                  <c:v>1.0005999999999999E-2</c:v>
                </c:pt>
                <c:pt idx="48">
                  <c:v>1.0004000000000001E-2</c:v>
                </c:pt>
                <c:pt idx="49">
                  <c:v>1.0003E-2</c:v>
                </c:pt>
                <c:pt idx="50">
                  <c:v>1.0002E-2</c:v>
                </c:pt>
                <c:pt idx="51">
                  <c:v>1.0002E-2</c:v>
                </c:pt>
                <c:pt idx="52">
                  <c:v>1.0000999999999999E-2</c:v>
                </c:pt>
                <c:pt idx="53">
                  <c:v>1.0000999999999999E-2</c:v>
                </c:pt>
                <c:pt idx="54">
                  <c:v>1.0000999999999999E-2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ACF-48ED-96A2-9DE8A190C951}"/>
            </c:ext>
          </c:extLst>
        </c:ser>
        <c:ser>
          <c:idx val="11"/>
          <c:order val="11"/>
          <c:tx>
            <c:strRef>
              <c:f>result!$M$1</c:f>
              <c:strCache>
                <c:ptCount val="1"/>
                <c:pt idx="0">
                  <c:v>4500s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result!$M$2:$M$101</c:f>
              <c:numCache>
                <c:formatCode>General</c:formatCode>
                <c:ptCount val="100"/>
                <c:pt idx="0">
                  <c:v>0.05</c:v>
                </c:pt>
                <c:pt idx="1">
                  <c:v>4.7571000000000002E-2</c:v>
                </c:pt>
                <c:pt idx="2">
                  <c:v>4.5155000000000001E-2</c:v>
                </c:pt>
                <c:pt idx="3">
                  <c:v>4.2768E-2</c:v>
                </c:pt>
                <c:pt idx="4">
                  <c:v>4.0420999999999999E-2</c:v>
                </c:pt>
                <c:pt idx="5">
                  <c:v>3.8129000000000003E-2</c:v>
                </c:pt>
                <c:pt idx="6">
                  <c:v>3.5902000000000003E-2</c:v>
                </c:pt>
                <c:pt idx="7">
                  <c:v>3.3751999999999997E-2</c:v>
                </c:pt>
                <c:pt idx="8">
                  <c:v>3.1687E-2</c:v>
                </c:pt>
                <c:pt idx="9">
                  <c:v>2.9715999999999999E-2</c:v>
                </c:pt>
                <c:pt idx="10">
                  <c:v>2.7845000000000002E-2</c:v>
                </c:pt>
                <c:pt idx="11">
                  <c:v>2.6079999999999999E-2</c:v>
                </c:pt>
                <c:pt idx="12">
                  <c:v>2.4424999999999999E-2</c:v>
                </c:pt>
                <c:pt idx="13">
                  <c:v>2.2880000000000001E-2</c:v>
                </c:pt>
                <c:pt idx="14">
                  <c:v>2.1447999999999998E-2</c:v>
                </c:pt>
                <c:pt idx="15">
                  <c:v>2.0128E-2</c:v>
                </c:pt>
                <c:pt idx="16">
                  <c:v>1.8917E-2</c:v>
                </c:pt>
                <c:pt idx="17">
                  <c:v>1.7815000000000001E-2</c:v>
                </c:pt>
                <c:pt idx="18">
                  <c:v>1.6815E-2</c:v>
                </c:pt>
                <c:pt idx="19">
                  <c:v>1.5914999999999999E-2</c:v>
                </c:pt>
                <c:pt idx="20">
                  <c:v>1.5108999999999999E-2</c:v>
                </c:pt>
                <c:pt idx="21">
                  <c:v>1.4390999999999999E-2</c:v>
                </c:pt>
                <c:pt idx="22">
                  <c:v>1.3755E-2</c:v>
                </c:pt>
                <c:pt idx="23">
                  <c:v>1.3195E-2</c:v>
                </c:pt>
                <c:pt idx="24">
                  <c:v>1.2706E-2</c:v>
                </c:pt>
                <c:pt idx="25">
                  <c:v>1.2279E-2</c:v>
                </c:pt>
                <c:pt idx="26">
                  <c:v>1.1911E-2</c:v>
                </c:pt>
                <c:pt idx="27">
                  <c:v>1.1592999999999999E-2</c:v>
                </c:pt>
                <c:pt idx="28">
                  <c:v>1.1322E-2</c:v>
                </c:pt>
                <c:pt idx="29">
                  <c:v>1.1091E-2</c:v>
                </c:pt>
                <c:pt idx="30">
                  <c:v>1.0895999999999999E-2</c:v>
                </c:pt>
                <c:pt idx="31">
                  <c:v>1.0732E-2</c:v>
                </c:pt>
                <c:pt idx="32">
                  <c:v>1.0595E-2</c:v>
                </c:pt>
                <c:pt idx="33">
                  <c:v>1.0481000000000001E-2</c:v>
                </c:pt>
                <c:pt idx="34">
                  <c:v>1.0387E-2</c:v>
                </c:pt>
                <c:pt idx="35">
                  <c:v>1.031E-2</c:v>
                </c:pt>
                <c:pt idx="36">
                  <c:v>1.0246999999999999E-2</c:v>
                </c:pt>
                <c:pt idx="37">
                  <c:v>1.0194999999999999E-2</c:v>
                </c:pt>
                <c:pt idx="38">
                  <c:v>1.0154E-2</c:v>
                </c:pt>
                <c:pt idx="39">
                  <c:v>1.0121E-2</c:v>
                </c:pt>
                <c:pt idx="40">
                  <c:v>1.0094000000000001E-2</c:v>
                </c:pt>
                <c:pt idx="41">
                  <c:v>1.0073E-2</c:v>
                </c:pt>
                <c:pt idx="42">
                  <c:v>1.0056000000000001E-2</c:v>
                </c:pt>
                <c:pt idx="43">
                  <c:v>1.0043E-2</c:v>
                </c:pt>
                <c:pt idx="44">
                  <c:v>1.0033E-2</c:v>
                </c:pt>
                <c:pt idx="45">
                  <c:v>1.0024999999999999E-2</c:v>
                </c:pt>
                <c:pt idx="46">
                  <c:v>1.0019E-2</c:v>
                </c:pt>
                <c:pt idx="47">
                  <c:v>1.0014E-2</c:v>
                </c:pt>
                <c:pt idx="48">
                  <c:v>1.0011000000000001E-2</c:v>
                </c:pt>
                <c:pt idx="49">
                  <c:v>1.0008E-2</c:v>
                </c:pt>
                <c:pt idx="50">
                  <c:v>1.0005999999999999E-2</c:v>
                </c:pt>
                <c:pt idx="51">
                  <c:v>1.0004000000000001E-2</c:v>
                </c:pt>
                <c:pt idx="52">
                  <c:v>1.0003E-2</c:v>
                </c:pt>
                <c:pt idx="53">
                  <c:v>1.0002E-2</c:v>
                </c:pt>
                <c:pt idx="54">
                  <c:v>1.0002E-2</c:v>
                </c:pt>
                <c:pt idx="55">
                  <c:v>1.0000999999999999E-2</c:v>
                </c:pt>
                <c:pt idx="56">
                  <c:v>1.0000999999999999E-2</c:v>
                </c:pt>
                <c:pt idx="57">
                  <c:v>1.0000999999999999E-2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2ACF-48ED-96A2-9DE8A190C951}"/>
            </c:ext>
          </c:extLst>
        </c:ser>
        <c:ser>
          <c:idx val="12"/>
          <c:order val="12"/>
          <c:tx>
            <c:strRef>
              <c:f>result!$N$1</c:f>
              <c:strCache>
                <c:ptCount val="1"/>
                <c:pt idx="0">
                  <c:v>5000s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result!$A$2:$A$101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result!$N$2:$N$101</c:f>
              <c:numCache>
                <c:formatCode>General</c:formatCode>
                <c:ptCount val="100"/>
                <c:pt idx="0">
                  <c:v>0.05</c:v>
                </c:pt>
                <c:pt idx="1">
                  <c:v>4.7695000000000001E-2</c:v>
                </c:pt>
                <c:pt idx="2">
                  <c:v>4.5401999999999998E-2</c:v>
                </c:pt>
                <c:pt idx="3">
                  <c:v>4.3132999999999998E-2</c:v>
                </c:pt>
                <c:pt idx="4">
                  <c:v>4.0898999999999998E-2</c:v>
                </c:pt>
                <c:pt idx="5">
                  <c:v>3.8711000000000002E-2</c:v>
                </c:pt>
                <c:pt idx="6">
                  <c:v>3.6580000000000001E-2</c:v>
                </c:pt>
                <c:pt idx="7">
                  <c:v>3.4514999999999997E-2</c:v>
                </c:pt>
                <c:pt idx="8">
                  <c:v>3.2523999999999997E-2</c:v>
                </c:pt>
                <c:pt idx="9">
                  <c:v>3.0613999999999999E-2</c:v>
                </c:pt>
                <c:pt idx="10">
                  <c:v>2.8792999999999999E-2</c:v>
                </c:pt>
                <c:pt idx="11">
                  <c:v>2.7064000000000001E-2</c:v>
                </c:pt>
                <c:pt idx="12">
                  <c:v>2.5430999999999999E-2</c:v>
                </c:pt>
                <c:pt idx="13">
                  <c:v>2.3897999999999999E-2</c:v>
                </c:pt>
                <c:pt idx="14">
                  <c:v>2.2464999999999999E-2</c:v>
                </c:pt>
                <c:pt idx="15">
                  <c:v>2.1134E-2</c:v>
                </c:pt>
                <c:pt idx="16">
                  <c:v>1.9903000000000001E-2</c:v>
                </c:pt>
                <c:pt idx="17">
                  <c:v>1.8769999999999998E-2</c:v>
                </c:pt>
                <c:pt idx="18">
                  <c:v>1.7734E-2</c:v>
                </c:pt>
                <c:pt idx="19">
                  <c:v>1.6791E-2</c:v>
                </c:pt>
                <c:pt idx="20">
                  <c:v>1.5937E-2</c:v>
                </c:pt>
                <c:pt idx="21">
                  <c:v>1.5167E-2</c:v>
                </c:pt>
                <c:pt idx="22">
                  <c:v>1.4478E-2</c:v>
                </c:pt>
                <c:pt idx="23">
                  <c:v>1.3863E-2</c:v>
                </c:pt>
                <c:pt idx="24">
                  <c:v>1.3318E-2</c:v>
                </c:pt>
                <c:pt idx="25">
                  <c:v>1.2836999999999999E-2</c:v>
                </c:pt>
                <c:pt idx="26">
                  <c:v>1.2414E-2</c:v>
                </c:pt>
                <c:pt idx="27">
                  <c:v>1.2045999999999999E-2</c:v>
                </c:pt>
                <c:pt idx="28">
                  <c:v>1.1724999999999999E-2</c:v>
                </c:pt>
                <c:pt idx="29">
                  <c:v>1.1449000000000001E-2</c:v>
                </c:pt>
                <c:pt idx="30">
                  <c:v>1.1211E-2</c:v>
                </c:pt>
                <c:pt idx="31">
                  <c:v>1.1006999999999999E-2</c:v>
                </c:pt>
                <c:pt idx="32">
                  <c:v>1.0834E-2</c:v>
                </c:pt>
                <c:pt idx="33">
                  <c:v>1.0687E-2</c:v>
                </c:pt>
                <c:pt idx="34">
                  <c:v>1.0564E-2</c:v>
                </c:pt>
                <c:pt idx="35">
                  <c:v>1.0460000000000001E-2</c:v>
                </c:pt>
                <c:pt idx="36">
                  <c:v>1.0374E-2</c:v>
                </c:pt>
                <c:pt idx="37">
                  <c:v>1.0303E-2</c:v>
                </c:pt>
                <c:pt idx="38">
                  <c:v>1.0244E-2</c:v>
                </c:pt>
                <c:pt idx="39">
                  <c:v>1.0194999999999999E-2</c:v>
                </c:pt>
                <c:pt idx="40">
                  <c:v>1.0156E-2</c:v>
                </c:pt>
                <c:pt idx="41">
                  <c:v>1.0123999999999999E-2</c:v>
                </c:pt>
                <c:pt idx="42">
                  <c:v>1.0097999999999999E-2</c:v>
                </c:pt>
                <c:pt idx="43">
                  <c:v>1.0076999999999999E-2</c:v>
                </c:pt>
                <c:pt idx="44">
                  <c:v>1.0059999999999999E-2</c:v>
                </c:pt>
                <c:pt idx="45">
                  <c:v>1.0047E-2</c:v>
                </c:pt>
                <c:pt idx="46">
                  <c:v>1.0036E-2</c:v>
                </c:pt>
                <c:pt idx="47">
                  <c:v>1.0028E-2</c:v>
                </c:pt>
                <c:pt idx="48">
                  <c:v>1.0021E-2</c:v>
                </c:pt>
                <c:pt idx="49">
                  <c:v>1.0016000000000001E-2</c:v>
                </c:pt>
                <c:pt idx="50">
                  <c:v>1.0012E-2</c:v>
                </c:pt>
                <c:pt idx="51">
                  <c:v>1.0009000000000001E-2</c:v>
                </c:pt>
                <c:pt idx="52">
                  <c:v>1.0007E-2</c:v>
                </c:pt>
                <c:pt idx="53">
                  <c:v>1.0005E-2</c:v>
                </c:pt>
                <c:pt idx="54">
                  <c:v>1.0004000000000001E-2</c:v>
                </c:pt>
                <c:pt idx="55">
                  <c:v>1.0003E-2</c:v>
                </c:pt>
                <c:pt idx="56">
                  <c:v>1.0002E-2</c:v>
                </c:pt>
                <c:pt idx="57">
                  <c:v>1.0002E-2</c:v>
                </c:pt>
                <c:pt idx="58">
                  <c:v>1.0000999999999999E-2</c:v>
                </c:pt>
                <c:pt idx="59">
                  <c:v>1.0000999999999999E-2</c:v>
                </c:pt>
                <c:pt idx="60">
                  <c:v>1.0000999999999999E-2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2ACF-48ED-96A2-9DE8A190C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075344"/>
        <c:axId val="284773472"/>
      </c:scatterChart>
      <c:valAx>
        <c:axId val="275075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Distance(m)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84773472"/>
        <c:crosses val="autoZero"/>
        <c:crossBetween val="midCat"/>
      </c:valAx>
      <c:valAx>
        <c:axId val="284773472"/>
        <c:scaling>
          <c:orientation val="minMax"/>
          <c:max val="5.000000000000001E-2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Concentration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50753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T=1273K</a:t>
            </a:r>
            <a:r>
              <a:rPr lang="en-US" altLang="ko-KR" sz="1400" b="0" i="0" u="none" strike="noStrike" baseline="0" dirty="0" smtClean="0">
                <a:effectLst/>
              </a:rPr>
              <a:t>(</a:t>
            </a:r>
            <a:r>
              <a:rPr lang="el-GR" altLang="ko-KR" sz="1400" b="0" i="0" u="none" strike="noStrike" baseline="0" dirty="0" smtClean="0">
                <a:effectLst/>
              </a:rPr>
              <a:t>λ</a:t>
            </a:r>
            <a:r>
              <a:rPr lang="en-US" altLang="ko-KR" sz="1400" b="0" i="0" u="none" strike="noStrike" baseline="0" dirty="0" smtClean="0">
                <a:effectLst/>
              </a:rPr>
              <a:t>=0.063)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'[1273.xlsx]1273'!$B$1</c:f>
              <c:strCache>
                <c:ptCount val="1"/>
                <c:pt idx="0">
                  <c:v>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'[1273.xlsx]1273'!$B$2:$B$101</c:f>
              <c:numCache>
                <c:formatCode>General</c:formatCode>
                <c:ptCount val="100"/>
                <c:pt idx="0">
                  <c:v>0.05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C9F-4D18-A374-857C4E5A641B}"/>
            </c:ext>
          </c:extLst>
        </c:ser>
        <c:ser>
          <c:idx val="1"/>
          <c:order val="1"/>
          <c:tx>
            <c:strRef>
              <c:f>'[1273.xlsx]1273'!$C$1</c:f>
              <c:strCache>
                <c:ptCount val="1"/>
                <c:pt idx="0">
                  <c:v>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'[1273.xlsx]1273'!$C$2:$C$101</c:f>
              <c:numCache>
                <c:formatCode>General</c:formatCode>
                <c:ptCount val="100"/>
                <c:pt idx="0">
                  <c:v>0.05</c:v>
                </c:pt>
                <c:pt idx="1">
                  <c:v>4.5987E-2</c:v>
                </c:pt>
                <c:pt idx="2">
                  <c:v>4.2037999999999999E-2</c:v>
                </c:pt>
                <c:pt idx="3">
                  <c:v>3.8212000000000003E-2</c:v>
                </c:pt>
                <c:pt idx="4">
                  <c:v>3.4564999999999999E-2</c:v>
                </c:pt>
                <c:pt idx="5">
                  <c:v>3.1143000000000001E-2</c:v>
                </c:pt>
                <c:pt idx="6">
                  <c:v>2.7982E-2</c:v>
                </c:pt>
                <c:pt idx="7">
                  <c:v>2.5107999999999998E-2</c:v>
                </c:pt>
                <c:pt idx="8">
                  <c:v>2.2537000000000001E-2</c:v>
                </c:pt>
                <c:pt idx="9">
                  <c:v>2.0272999999999999E-2</c:v>
                </c:pt>
                <c:pt idx="10">
                  <c:v>1.831E-2</c:v>
                </c:pt>
                <c:pt idx="11">
                  <c:v>1.6635E-2</c:v>
                </c:pt>
                <c:pt idx="12">
                  <c:v>1.5228E-2</c:v>
                </c:pt>
                <c:pt idx="13">
                  <c:v>1.4064999999999999E-2</c:v>
                </c:pt>
                <c:pt idx="14">
                  <c:v>1.3119E-2</c:v>
                </c:pt>
                <c:pt idx="15">
                  <c:v>1.2359999999999999E-2</c:v>
                </c:pt>
                <c:pt idx="16">
                  <c:v>1.1762E-2</c:v>
                </c:pt>
                <c:pt idx="17">
                  <c:v>1.1297E-2</c:v>
                </c:pt>
                <c:pt idx="18">
                  <c:v>1.0942E-2</c:v>
                </c:pt>
                <c:pt idx="19">
                  <c:v>1.0675E-2</c:v>
                </c:pt>
                <c:pt idx="20">
                  <c:v>1.0477E-2</c:v>
                </c:pt>
                <c:pt idx="21">
                  <c:v>1.0331999999999999E-2</c:v>
                </c:pt>
                <c:pt idx="22">
                  <c:v>1.0227999999999999E-2</c:v>
                </c:pt>
                <c:pt idx="23">
                  <c:v>1.0154E-2</c:v>
                </c:pt>
                <c:pt idx="24">
                  <c:v>1.0102999999999999E-2</c:v>
                </c:pt>
                <c:pt idx="25">
                  <c:v>1.0068000000000001E-2</c:v>
                </c:pt>
                <c:pt idx="26">
                  <c:v>1.0044000000000001E-2</c:v>
                </c:pt>
                <c:pt idx="27">
                  <c:v>1.0028E-2</c:v>
                </c:pt>
                <c:pt idx="28">
                  <c:v>1.0018000000000001E-2</c:v>
                </c:pt>
                <c:pt idx="29">
                  <c:v>1.0011000000000001E-2</c:v>
                </c:pt>
                <c:pt idx="30">
                  <c:v>1.0007E-2</c:v>
                </c:pt>
                <c:pt idx="31">
                  <c:v>1.0004000000000001E-2</c:v>
                </c:pt>
                <c:pt idx="32">
                  <c:v>1.0002E-2</c:v>
                </c:pt>
                <c:pt idx="33">
                  <c:v>1.0000999999999999E-2</c:v>
                </c:pt>
                <c:pt idx="34">
                  <c:v>1.0000999999999999E-2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C9F-4D18-A374-857C4E5A641B}"/>
            </c:ext>
          </c:extLst>
        </c:ser>
        <c:ser>
          <c:idx val="2"/>
          <c:order val="2"/>
          <c:tx>
            <c:strRef>
              <c:f>'[1273.xlsx]1273'!$D$1</c:f>
              <c:strCache>
                <c:ptCount val="1"/>
                <c:pt idx="0">
                  <c:v>1000s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'[1273.xlsx]1273'!$D$2:$D$101</c:f>
              <c:numCache>
                <c:formatCode>General</c:formatCode>
                <c:ptCount val="100"/>
                <c:pt idx="0">
                  <c:v>0.05</c:v>
                </c:pt>
                <c:pt idx="1">
                  <c:v>4.7159E-2</c:v>
                </c:pt>
                <c:pt idx="2">
                  <c:v>4.4339999999999997E-2</c:v>
                </c:pt>
                <c:pt idx="3">
                  <c:v>4.1565999999999999E-2</c:v>
                </c:pt>
                <c:pt idx="4">
                  <c:v>3.8857000000000003E-2</c:v>
                </c:pt>
                <c:pt idx="5">
                  <c:v>3.6233000000000001E-2</c:v>
                </c:pt>
                <c:pt idx="6">
                  <c:v>3.3710999999999998E-2</c:v>
                </c:pt>
                <c:pt idx="7">
                  <c:v>3.1307000000000001E-2</c:v>
                </c:pt>
                <c:pt idx="8">
                  <c:v>2.9031999999999999E-2</c:v>
                </c:pt>
                <c:pt idx="9">
                  <c:v>2.6897999999999998E-2</c:v>
                </c:pt>
                <c:pt idx="10">
                  <c:v>2.4910999999999999E-2</c:v>
                </c:pt>
                <c:pt idx="11">
                  <c:v>2.3075999999999999E-2</c:v>
                </c:pt>
                <c:pt idx="12">
                  <c:v>2.1395000000000001E-2</c:v>
                </c:pt>
                <c:pt idx="13">
                  <c:v>1.9866000000000002E-2</c:v>
                </c:pt>
                <c:pt idx="14">
                  <c:v>1.8487E-2</c:v>
                </c:pt>
                <c:pt idx="15">
                  <c:v>1.7253999999999999E-2</c:v>
                </c:pt>
                <c:pt idx="16">
                  <c:v>1.6157999999999999E-2</c:v>
                </c:pt>
                <c:pt idx="17">
                  <c:v>1.5193999999999999E-2</c:v>
                </c:pt>
                <c:pt idx="18">
                  <c:v>1.4350999999999999E-2</c:v>
                </c:pt>
                <c:pt idx="19">
                  <c:v>1.362E-2</c:v>
                </c:pt>
                <c:pt idx="20">
                  <c:v>1.2992E-2</c:v>
                </c:pt>
                <c:pt idx="21">
                  <c:v>1.2456E-2</c:v>
                </c:pt>
                <c:pt idx="22">
                  <c:v>1.2002000000000001E-2</c:v>
                </c:pt>
                <c:pt idx="23">
                  <c:v>1.162E-2</c:v>
                </c:pt>
                <c:pt idx="24">
                  <c:v>1.1303000000000001E-2</c:v>
                </c:pt>
                <c:pt idx="25">
                  <c:v>1.1039999999999999E-2</c:v>
                </c:pt>
                <c:pt idx="26">
                  <c:v>1.0824E-2</c:v>
                </c:pt>
                <c:pt idx="27">
                  <c:v>1.0649E-2</c:v>
                </c:pt>
                <c:pt idx="28">
                  <c:v>1.0507000000000001E-2</c:v>
                </c:pt>
                <c:pt idx="29">
                  <c:v>1.0392999999999999E-2</c:v>
                </c:pt>
                <c:pt idx="30">
                  <c:v>1.0303E-2</c:v>
                </c:pt>
                <c:pt idx="31">
                  <c:v>1.0232E-2</c:v>
                </c:pt>
                <c:pt idx="32">
                  <c:v>1.0175999999999999E-2</c:v>
                </c:pt>
                <c:pt idx="33">
                  <c:v>1.0133E-2</c:v>
                </c:pt>
                <c:pt idx="34">
                  <c:v>1.0099E-2</c:v>
                </c:pt>
                <c:pt idx="35">
                  <c:v>1.0074E-2</c:v>
                </c:pt>
                <c:pt idx="36">
                  <c:v>1.0055E-2</c:v>
                </c:pt>
                <c:pt idx="37">
                  <c:v>1.004E-2</c:v>
                </c:pt>
                <c:pt idx="38">
                  <c:v>1.0029E-2</c:v>
                </c:pt>
                <c:pt idx="39">
                  <c:v>1.0021E-2</c:v>
                </c:pt>
                <c:pt idx="40">
                  <c:v>1.0015E-2</c:v>
                </c:pt>
                <c:pt idx="41">
                  <c:v>1.0011000000000001E-2</c:v>
                </c:pt>
                <c:pt idx="42">
                  <c:v>1.0008E-2</c:v>
                </c:pt>
                <c:pt idx="43">
                  <c:v>1.0005E-2</c:v>
                </c:pt>
                <c:pt idx="44">
                  <c:v>1.0004000000000001E-2</c:v>
                </c:pt>
                <c:pt idx="45">
                  <c:v>1.0003E-2</c:v>
                </c:pt>
                <c:pt idx="46">
                  <c:v>1.0002E-2</c:v>
                </c:pt>
                <c:pt idx="47">
                  <c:v>1.0000999999999999E-2</c:v>
                </c:pt>
                <c:pt idx="48">
                  <c:v>1.0000999999999999E-2</c:v>
                </c:pt>
                <c:pt idx="49">
                  <c:v>1.0000999999999999E-2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C9F-4D18-A374-857C4E5A641B}"/>
            </c:ext>
          </c:extLst>
        </c:ser>
        <c:ser>
          <c:idx val="3"/>
          <c:order val="3"/>
          <c:tx>
            <c:strRef>
              <c:f>'[1273.xlsx]1273'!$E$1</c:f>
              <c:strCache>
                <c:ptCount val="1"/>
                <c:pt idx="0">
                  <c:v>1500s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4.7678999999999999E-2</c:v>
                </c:pt>
                <c:pt idx="2">
                  <c:v>4.5370000000000001E-2</c:v>
                </c:pt>
                <c:pt idx="3">
                  <c:v>4.3085999999999999E-2</c:v>
                </c:pt>
                <c:pt idx="4">
                  <c:v>4.0837999999999999E-2</c:v>
                </c:pt>
                <c:pt idx="5">
                  <c:v>3.8636999999999998E-2</c:v>
                </c:pt>
                <c:pt idx="6">
                  <c:v>3.6492999999999998E-2</c:v>
                </c:pt>
                <c:pt idx="7">
                  <c:v>3.4417000000000003E-2</c:v>
                </c:pt>
                <c:pt idx="8">
                  <c:v>3.2416E-2</c:v>
                </c:pt>
                <c:pt idx="9">
                  <c:v>3.0498000000000001E-2</c:v>
                </c:pt>
                <c:pt idx="10">
                  <c:v>2.8669E-2</c:v>
                </c:pt>
                <c:pt idx="11">
                  <c:v>2.6935000000000001E-2</c:v>
                </c:pt>
                <c:pt idx="12">
                  <c:v>2.5298999999999999E-2</c:v>
                </c:pt>
                <c:pt idx="13">
                  <c:v>2.3764E-2</c:v>
                </c:pt>
                <c:pt idx="14">
                  <c:v>2.2331E-2</c:v>
                </c:pt>
                <c:pt idx="15">
                  <c:v>2.1000000000000001E-2</c:v>
                </c:pt>
                <c:pt idx="16">
                  <c:v>1.9771E-2</c:v>
                </c:pt>
                <c:pt idx="17">
                  <c:v>1.8641999999999999E-2</c:v>
                </c:pt>
                <c:pt idx="18">
                  <c:v>1.7610000000000001E-2</c:v>
                </c:pt>
                <c:pt idx="19">
                  <c:v>1.6671999999999999E-2</c:v>
                </c:pt>
                <c:pt idx="20">
                  <c:v>1.5824000000000001E-2</c:v>
                </c:pt>
                <c:pt idx="21">
                  <c:v>1.506E-2</c:v>
                </c:pt>
                <c:pt idx="22">
                  <c:v>1.4378E-2</c:v>
                </c:pt>
                <c:pt idx="23">
                  <c:v>1.3769999999999999E-2</c:v>
                </c:pt>
                <c:pt idx="24">
                  <c:v>1.3232000000000001E-2</c:v>
                </c:pt>
                <c:pt idx="25">
                  <c:v>1.2758E-2</c:v>
                </c:pt>
                <c:pt idx="26">
                  <c:v>1.2342000000000001E-2</c:v>
                </c:pt>
                <c:pt idx="27">
                  <c:v>1.1979999999999999E-2</c:v>
                </c:pt>
                <c:pt idx="28">
                  <c:v>1.1667E-2</c:v>
                </c:pt>
                <c:pt idx="29">
                  <c:v>1.1396E-2</c:v>
                </c:pt>
                <c:pt idx="30">
                  <c:v>1.1164E-2</c:v>
                </c:pt>
                <c:pt idx="31">
                  <c:v>1.0966E-2</c:v>
                </c:pt>
                <c:pt idx="32">
                  <c:v>1.0798E-2</c:v>
                </c:pt>
                <c:pt idx="33">
                  <c:v>1.0656000000000001E-2</c:v>
                </c:pt>
                <c:pt idx="34">
                  <c:v>1.0536E-2</c:v>
                </c:pt>
                <c:pt idx="35">
                  <c:v>1.0437E-2</c:v>
                </c:pt>
                <c:pt idx="36">
                  <c:v>1.0354E-2</c:v>
                </c:pt>
                <c:pt idx="37">
                  <c:v>1.0285000000000001E-2</c:v>
                </c:pt>
                <c:pt idx="38">
                  <c:v>1.0229E-2</c:v>
                </c:pt>
                <c:pt idx="39">
                  <c:v>1.0182999999999999E-2</c:v>
                </c:pt>
                <c:pt idx="40">
                  <c:v>1.0145E-2</c:v>
                </c:pt>
                <c:pt idx="41">
                  <c:v>1.0115000000000001E-2</c:v>
                </c:pt>
                <c:pt idx="42">
                  <c:v>1.0090999999999999E-2</c:v>
                </c:pt>
                <c:pt idx="43">
                  <c:v>1.0071E-2</c:v>
                </c:pt>
                <c:pt idx="44">
                  <c:v>1.0055E-2</c:v>
                </c:pt>
                <c:pt idx="45">
                  <c:v>1.0043E-2</c:v>
                </c:pt>
                <c:pt idx="46">
                  <c:v>1.0033E-2</c:v>
                </c:pt>
                <c:pt idx="47">
                  <c:v>1.0024999999999999E-2</c:v>
                </c:pt>
                <c:pt idx="48">
                  <c:v>1.0019E-2</c:v>
                </c:pt>
                <c:pt idx="49">
                  <c:v>1.0015E-2</c:v>
                </c:pt>
                <c:pt idx="50">
                  <c:v>1.0011000000000001E-2</c:v>
                </c:pt>
                <c:pt idx="51">
                  <c:v>1.0008E-2</c:v>
                </c:pt>
                <c:pt idx="52">
                  <c:v>1.0005999999999999E-2</c:v>
                </c:pt>
                <c:pt idx="53">
                  <c:v>1.0005E-2</c:v>
                </c:pt>
                <c:pt idx="54">
                  <c:v>1.0004000000000001E-2</c:v>
                </c:pt>
                <c:pt idx="55">
                  <c:v>1.0003E-2</c:v>
                </c:pt>
                <c:pt idx="56">
                  <c:v>1.0002E-2</c:v>
                </c:pt>
                <c:pt idx="57">
                  <c:v>1.0000999999999999E-2</c:v>
                </c:pt>
                <c:pt idx="58">
                  <c:v>1.0000999999999999E-2</c:v>
                </c:pt>
                <c:pt idx="59">
                  <c:v>1.0000999999999999E-2</c:v>
                </c:pt>
                <c:pt idx="60">
                  <c:v>1.0000999999999999E-2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C9F-4D18-A374-857C4E5A641B}"/>
            </c:ext>
          </c:extLst>
        </c:ser>
        <c:ser>
          <c:idx val="4"/>
          <c:order val="4"/>
          <c:tx>
            <c:strRef>
              <c:f>'[1273.xlsx]1273'!$F$1</c:f>
              <c:strCache>
                <c:ptCount val="1"/>
                <c:pt idx="0">
                  <c:v>2000s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'[1273.xlsx]1273'!$F$2:$F$101</c:f>
              <c:numCache>
                <c:formatCode>General</c:formatCode>
                <c:ptCount val="100"/>
                <c:pt idx="0">
                  <c:v>0.05</c:v>
                </c:pt>
                <c:pt idx="1">
                  <c:v>4.7989999999999998E-2</c:v>
                </c:pt>
                <c:pt idx="2">
                  <c:v>4.5987E-2</c:v>
                </c:pt>
                <c:pt idx="3">
                  <c:v>4.3999999999999997E-2</c:v>
                </c:pt>
                <c:pt idx="4">
                  <c:v>4.2036999999999998E-2</c:v>
                </c:pt>
                <c:pt idx="5">
                  <c:v>4.0105000000000002E-2</c:v>
                </c:pt>
                <c:pt idx="6">
                  <c:v>3.8211000000000002E-2</c:v>
                </c:pt>
                <c:pt idx="7">
                  <c:v>3.6361999999999998E-2</c:v>
                </c:pt>
                <c:pt idx="8">
                  <c:v>3.4563000000000003E-2</c:v>
                </c:pt>
                <c:pt idx="9">
                  <c:v>3.2821000000000003E-2</c:v>
                </c:pt>
                <c:pt idx="10">
                  <c:v>3.1139E-2</c:v>
                </c:pt>
                <c:pt idx="11">
                  <c:v>2.9524000000000002E-2</c:v>
                </c:pt>
                <c:pt idx="12">
                  <c:v>2.7976999999999998E-2</c:v>
                </c:pt>
                <c:pt idx="13">
                  <c:v>2.6502999999999999E-2</c:v>
                </c:pt>
                <c:pt idx="14">
                  <c:v>2.5101999999999999E-2</c:v>
                </c:pt>
                <c:pt idx="15">
                  <c:v>2.3778000000000001E-2</c:v>
                </c:pt>
                <c:pt idx="16">
                  <c:v>2.2530000000000001E-2</c:v>
                </c:pt>
                <c:pt idx="17">
                  <c:v>2.1357999999999999E-2</c:v>
                </c:pt>
                <c:pt idx="18">
                  <c:v>2.0264000000000001E-2</c:v>
                </c:pt>
                <c:pt idx="19">
                  <c:v>1.9245000000000002E-2</c:v>
                </c:pt>
                <c:pt idx="20">
                  <c:v>1.83E-2</c:v>
                </c:pt>
                <c:pt idx="21">
                  <c:v>1.7427000000000002E-2</c:v>
                </c:pt>
                <c:pt idx="22">
                  <c:v>1.6624E-2</c:v>
                </c:pt>
                <c:pt idx="23">
                  <c:v>1.5887999999999999E-2</c:v>
                </c:pt>
                <c:pt idx="24">
                  <c:v>1.5217E-2</c:v>
                </c:pt>
                <c:pt idx="25">
                  <c:v>1.4605999999999999E-2</c:v>
                </c:pt>
                <c:pt idx="26">
                  <c:v>1.4053E-2</c:v>
                </c:pt>
                <c:pt idx="27">
                  <c:v>1.3554999999999999E-2</c:v>
                </c:pt>
                <c:pt idx="28">
                  <c:v>1.3107000000000001E-2</c:v>
                </c:pt>
                <c:pt idx="29">
                  <c:v>1.2706E-2</c:v>
                </c:pt>
                <c:pt idx="30">
                  <c:v>1.2348E-2</c:v>
                </c:pt>
                <c:pt idx="31">
                  <c:v>1.2031E-2</c:v>
                </c:pt>
                <c:pt idx="32">
                  <c:v>1.1750999999999999E-2</c:v>
                </c:pt>
                <c:pt idx="33">
                  <c:v>1.1504E-2</c:v>
                </c:pt>
                <c:pt idx="34">
                  <c:v>1.1287E-2</c:v>
                </c:pt>
                <c:pt idx="35">
                  <c:v>1.1098E-2</c:v>
                </c:pt>
                <c:pt idx="36">
                  <c:v>1.0933E-2</c:v>
                </c:pt>
                <c:pt idx="37">
                  <c:v>1.0789999999999999E-2</c:v>
                </c:pt>
                <c:pt idx="38">
                  <c:v>1.0666999999999999E-2</c:v>
                </c:pt>
                <c:pt idx="39">
                  <c:v>1.0560999999999999E-2</c:v>
                </c:pt>
                <c:pt idx="40">
                  <c:v>1.047E-2</c:v>
                </c:pt>
                <c:pt idx="41">
                  <c:v>1.0392E-2</c:v>
                </c:pt>
                <c:pt idx="42">
                  <c:v>1.0326E-2</c:v>
                </c:pt>
                <c:pt idx="43">
                  <c:v>1.027E-2</c:v>
                </c:pt>
                <c:pt idx="44">
                  <c:v>1.0222999999999999E-2</c:v>
                </c:pt>
                <c:pt idx="45">
                  <c:v>1.0184E-2</c:v>
                </c:pt>
                <c:pt idx="46">
                  <c:v>1.0151E-2</c:v>
                </c:pt>
                <c:pt idx="47">
                  <c:v>1.0123E-2</c:v>
                </c:pt>
                <c:pt idx="48">
                  <c:v>1.01E-2</c:v>
                </c:pt>
                <c:pt idx="49">
                  <c:v>1.0081E-2</c:v>
                </c:pt>
                <c:pt idx="50">
                  <c:v>1.0066E-2</c:v>
                </c:pt>
                <c:pt idx="51">
                  <c:v>1.0052999999999999E-2</c:v>
                </c:pt>
                <c:pt idx="52">
                  <c:v>1.0042000000000001E-2</c:v>
                </c:pt>
                <c:pt idx="53">
                  <c:v>1.0034E-2</c:v>
                </c:pt>
                <c:pt idx="54">
                  <c:v>1.0026999999999999E-2</c:v>
                </c:pt>
                <c:pt idx="55">
                  <c:v>1.0021E-2</c:v>
                </c:pt>
                <c:pt idx="56">
                  <c:v>1.0017E-2</c:v>
                </c:pt>
                <c:pt idx="57">
                  <c:v>1.0012999999999999E-2</c:v>
                </c:pt>
                <c:pt idx="58">
                  <c:v>1.001E-2</c:v>
                </c:pt>
                <c:pt idx="59">
                  <c:v>1.0008E-2</c:v>
                </c:pt>
                <c:pt idx="60">
                  <c:v>1.0005999999999999E-2</c:v>
                </c:pt>
                <c:pt idx="61">
                  <c:v>1.0005E-2</c:v>
                </c:pt>
                <c:pt idx="62">
                  <c:v>1.0004000000000001E-2</c:v>
                </c:pt>
                <c:pt idx="63">
                  <c:v>1.0003E-2</c:v>
                </c:pt>
                <c:pt idx="64">
                  <c:v>1.0002E-2</c:v>
                </c:pt>
                <c:pt idx="65">
                  <c:v>1.0002E-2</c:v>
                </c:pt>
                <c:pt idx="66">
                  <c:v>1.0000999999999999E-2</c:v>
                </c:pt>
                <c:pt idx="67">
                  <c:v>1.0000999999999999E-2</c:v>
                </c:pt>
                <c:pt idx="68">
                  <c:v>1.0000999999999999E-2</c:v>
                </c:pt>
                <c:pt idx="69">
                  <c:v>1.0000999999999999E-2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C9F-4D18-A374-857C4E5A641B}"/>
            </c:ext>
          </c:extLst>
        </c:ser>
        <c:ser>
          <c:idx val="5"/>
          <c:order val="5"/>
          <c:tx>
            <c:strRef>
              <c:f>'[1273.xlsx]1273'!$G$1</c:f>
              <c:strCache>
                <c:ptCount val="1"/>
                <c:pt idx="0">
                  <c:v>2500s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'[1273.xlsx]1273'!$G$2:$G$101</c:f>
              <c:numCache>
                <c:formatCode>General</c:formatCode>
                <c:ptCount val="100"/>
                <c:pt idx="0">
                  <c:v>0.05</c:v>
                </c:pt>
                <c:pt idx="1">
                  <c:v>4.8202000000000002E-2</c:v>
                </c:pt>
                <c:pt idx="2">
                  <c:v>4.6408999999999999E-2</c:v>
                </c:pt>
                <c:pt idx="3">
                  <c:v>4.4627E-2</c:v>
                </c:pt>
                <c:pt idx="4">
                  <c:v>4.2862999999999998E-2</c:v>
                </c:pt>
                <c:pt idx="5">
                  <c:v>4.1120999999999998E-2</c:v>
                </c:pt>
                <c:pt idx="6">
                  <c:v>3.9405999999999997E-2</c:v>
                </c:pt>
                <c:pt idx="7">
                  <c:v>3.7724000000000001E-2</c:v>
                </c:pt>
                <c:pt idx="8">
                  <c:v>3.6079E-2</c:v>
                </c:pt>
                <c:pt idx="9">
                  <c:v>3.4474999999999999E-2</c:v>
                </c:pt>
                <c:pt idx="10">
                  <c:v>3.2916000000000001E-2</c:v>
                </c:pt>
                <c:pt idx="11">
                  <c:v>3.1406000000000003E-2</c:v>
                </c:pt>
                <c:pt idx="12">
                  <c:v>2.9947999999999999E-2</c:v>
                </c:pt>
                <c:pt idx="13">
                  <c:v>2.8545000000000001E-2</c:v>
                </c:pt>
                <c:pt idx="14">
                  <c:v>2.7198E-2</c:v>
                </c:pt>
                <c:pt idx="15">
                  <c:v>2.5909999999999999E-2</c:v>
                </c:pt>
                <c:pt idx="16">
                  <c:v>2.4681999999999999E-2</c:v>
                </c:pt>
                <c:pt idx="17">
                  <c:v>2.3515000000000001E-2</c:v>
                </c:pt>
                <c:pt idx="18">
                  <c:v>2.2408999999999998E-2</c:v>
                </c:pt>
                <c:pt idx="19">
                  <c:v>2.1364999999999999E-2</c:v>
                </c:pt>
                <c:pt idx="20">
                  <c:v>2.0382000000000001E-2</c:v>
                </c:pt>
                <c:pt idx="21">
                  <c:v>1.9459000000000001E-2</c:v>
                </c:pt>
                <c:pt idx="22">
                  <c:v>1.8596000000000001E-2</c:v>
                </c:pt>
                <c:pt idx="23">
                  <c:v>1.7791000000000001E-2</c:v>
                </c:pt>
                <c:pt idx="24">
                  <c:v>1.7042999999999999E-2</c:v>
                </c:pt>
                <c:pt idx="25">
                  <c:v>1.635E-2</c:v>
                </c:pt>
                <c:pt idx="26">
                  <c:v>1.5709999999999998E-2</c:v>
                </c:pt>
                <c:pt idx="27">
                  <c:v>1.5121000000000001E-2</c:v>
                </c:pt>
                <c:pt idx="28">
                  <c:v>1.4579999999999999E-2</c:v>
                </c:pt>
                <c:pt idx="29">
                  <c:v>1.4085E-2</c:v>
                </c:pt>
                <c:pt idx="30">
                  <c:v>1.3632999999999999E-2</c:v>
                </c:pt>
                <c:pt idx="31">
                  <c:v>1.3223E-2</c:v>
                </c:pt>
                <c:pt idx="32">
                  <c:v>1.2851E-2</c:v>
                </c:pt>
                <c:pt idx="33">
                  <c:v>1.2515E-2</c:v>
                </c:pt>
                <c:pt idx="34">
                  <c:v>1.2213E-2</c:v>
                </c:pt>
                <c:pt idx="35">
                  <c:v>1.1941E-2</c:v>
                </c:pt>
                <c:pt idx="36">
                  <c:v>1.1698E-2</c:v>
                </c:pt>
                <c:pt idx="37">
                  <c:v>1.1481999999999999E-2</c:v>
                </c:pt>
                <c:pt idx="38">
                  <c:v>1.1289E-2</c:v>
                </c:pt>
                <c:pt idx="39">
                  <c:v>1.1117999999999999E-2</c:v>
                </c:pt>
                <c:pt idx="40">
                  <c:v>1.0966999999999999E-2</c:v>
                </c:pt>
                <c:pt idx="41">
                  <c:v>1.0834E-2</c:v>
                </c:pt>
                <c:pt idx="42">
                  <c:v>1.0718E-2</c:v>
                </c:pt>
                <c:pt idx="43">
                  <c:v>1.0614999999999999E-2</c:v>
                </c:pt>
                <c:pt idx="44">
                  <c:v>1.0526000000000001E-2</c:v>
                </c:pt>
                <c:pt idx="45">
                  <c:v>1.0449E-2</c:v>
                </c:pt>
                <c:pt idx="46">
                  <c:v>1.0382000000000001E-2</c:v>
                </c:pt>
                <c:pt idx="47">
                  <c:v>1.0324E-2</c:v>
                </c:pt>
                <c:pt idx="48">
                  <c:v>1.0274E-2</c:v>
                </c:pt>
                <c:pt idx="49">
                  <c:v>1.0231000000000001E-2</c:v>
                </c:pt>
                <c:pt idx="50">
                  <c:v>1.0194E-2</c:v>
                </c:pt>
                <c:pt idx="51">
                  <c:v>1.0161999999999999E-2</c:v>
                </c:pt>
                <c:pt idx="52">
                  <c:v>1.0135999999999999E-2</c:v>
                </c:pt>
                <c:pt idx="53">
                  <c:v>1.0113E-2</c:v>
                </c:pt>
                <c:pt idx="54">
                  <c:v>1.0094000000000001E-2</c:v>
                </c:pt>
                <c:pt idx="55">
                  <c:v>1.0078E-2</c:v>
                </c:pt>
                <c:pt idx="56">
                  <c:v>1.0064E-2</c:v>
                </c:pt>
                <c:pt idx="57">
                  <c:v>1.0052999999999999E-2</c:v>
                </c:pt>
                <c:pt idx="58">
                  <c:v>1.0043E-2</c:v>
                </c:pt>
                <c:pt idx="59">
                  <c:v>1.0036E-2</c:v>
                </c:pt>
                <c:pt idx="60">
                  <c:v>1.0029E-2</c:v>
                </c:pt>
                <c:pt idx="61">
                  <c:v>1.0024E-2</c:v>
                </c:pt>
                <c:pt idx="62">
                  <c:v>1.0019E-2</c:v>
                </c:pt>
                <c:pt idx="63">
                  <c:v>1.0016000000000001E-2</c:v>
                </c:pt>
                <c:pt idx="64">
                  <c:v>1.0012999999999999E-2</c:v>
                </c:pt>
                <c:pt idx="65">
                  <c:v>1.001E-2</c:v>
                </c:pt>
                <c:pt idx="66">
                  <c:v>1.0008E-2</c:v>
                </c:pt>
                <c:pt idx="67">
                  <c:v>1.0005999999999999E-2</c:v>
                </c:pt>
                <c:pt idx="68">
                  <c:v>1.0005E-2</c:v>
                </c:pt>
                <c:pt idx="69">
                  <c:v>1.0004000000000001E-2</c:v>
                </c:pt>
                <c:pt idx="70">
                  <c:v>1.0003E-2</c:v>
                </c:pt>
                <c:pt idx="71">
                  <c:v>1.0003E-2</c:v>
                </c:pt>
                <c:pt idx="72">
                  <c:v>1.0002E-2</c:v>
                </c:pt>
                <c:pt idx="73">
                  <c:v>1.0002E-2</c:v>
                </c:pt>
                <c:pt idx="74">
                  <c:v>1.0000999999999999E-2</c:v>
                </c:pt>
                <c:pt idx="75">
                  <c:v>1.0000999999999999E-2</c:v>
                </c:pt>
                <c:pt idx="76">
                  <c:v>1.0000999999999999E-2</c:v>
                </c:pt>
                <c:pt idx="77">
                  <c:v>1.0000999999999999E-2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C9F-4D18-A374-857C4E5A641B}"/>
            </c:ext>
          </c:extLst>
        </c:ser>
        <c:ser>
          <c:idx val="6"/>
          <c:order val="6"/>
          <c:tx>
            <c:strRef>
              <c:f>'[1273.xlsx]1273'!$H$1</c:f>
              <c:strCache>
                <c:ptCount val="1"/>
                <c:pt idx="0">
                  <c:v>3000s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'[1273.xlsx]1273'!$H$2:$H$101</c:f>
              <c:numCache>
                <c:formatCode>General</c:formatCode>
                <c:ptCount val="100"/>
                <c:pt idx="0">
                  <c:v>0.05</c:v>
                </c:pt>
                <c:pt idx="1">
                  <c:v>4.8357999999999998E-2</c:v>
                </c:pt>
                <c:pt idx="2">
                  <c:v>4.6720999999999999E-2</c:v>
                </c:pt>
                <c:pt idx="3">
                  <c:v>4.5092E-2</c:v>
                </c:pt>
                <c:pt idx="4">
                  <c:v>4.3476000000000001E-2</c:v>
                </c:pt>
                <c:pt idx="5">
                  <c:v>4.1876999999999998E-2</c:v>
                </c:pt>
                <c:pt idx="6">
                  <c:v>4.0299000000000001E-2</c:v>
                </c:pt>
                <c:pt idx="7">
                  <c:v>3.8746000000000003E-2</c:v>
                </c:pt>
                <c:pt idx="8">
                  <c:v>3.7220999999999997E-2</c:v>
                </c:pt>
                <c:pt idx="9">
                  <c:v>3.5728999999999997E-2</c:v>
                </c:pt>
                <c:pt idx="10">
                  <c:v>3.4271000000000003E-2</c:v>
                </c:pt>
                <c:pt idx="11">
                  <c:v>3.2851999999999999E-2</c:v>
                </c:pt>
                <c:pt idx="12">
                  <c:v>3.1474000000000002E-2</c:v>
                </c:pt>
                <c:pt idx="13">
                  <c:v>3.0138000000000002E-2</c:v>
                </c:pt>
                <c:pt idx="14">
                  <c:v>2.8847999999999999E-2</c:v>
                </c:pt>
                <c:pt idx="15">
                  <c:v>2.7605000000000001E-2</c:v>
                </c:pt>
                <c:pt idx="16">
                  <c:v>2.6409999999999999E-2</c:v>
                </c:pt>
                <c:pt idx="17">
                  <c:v>2.5264999999999999E-2</c:v>
                </c:pt>
                <c:pt idx="18">
                  <c:v>2.4170000000000001E-2</c:v>
                </c:pt>
                <c:pt idx="19">
                  <c:v>2.3126000000000001E-2</c:v>
                </c:pt>
                <c:pt idx="20">
                  <c:v>2.2134000000000001E-2</c:v>
                </c:pt>
                <c:pt idx="21">
                  <c:v>2.1193E-2</c:v>
                </c:pt>
                <c:pt idx="22">
                  <c:v>2.0302000000000001E-2</c:v>
                </c:pt>
                <c:pt idx="23">
                  <c:v>1.9462E-2</c:v>
                </c:pt>
                <c:pt idx="24">
                  <c:v>1.8672000000000001E-2</c:v>
                </c:pt>
                <c:pt idx="25">
                  <c:v>1.7930000000000001E-2</c:v>
                </c:pt>
                <c:pt idx="26">
                  <c:v>1.7236000000000001E-2</c:v>
                </c:pt>
                <c:pt idx="27">
                  <c:v>1.6587999999999999E-2</c:v>
                </c:pt>
                <c:pt idx="28">
                  <c:v>1.5984999999999999E-2</c:v>
                </c:pt>
                <c:pt idx="29">
                  <c:v>1.5424E-2</c:v>
                </c:pt>
                <c:pt idx="30">
                  <c:v>1.4906000000000001E-2</c:v>
                </c:pt>
                <c:pt idx="31">
                  <c:v>1.4426E-2</c:v>
                </c:pt>
                <c:pt idx="32">
                  <c:v>1.3984999999999999E-2</c:v>
                </c:pt>
                <c:pt idx="33">
                  <c:v>1.358E-2</c:v>
                </c:pt>
                <c:pt idx="34">
                  <c:v>1.3207999999999999E-2</c:v>
                </c:pt>
                <c:pt idx="35">
                  <c:v>1.2867999999999999E-2</c:v>
                </c:pt>
                <c:pt idx="36">
                  <c:v>1.2559000000000001E-2</c:v>
                </c:pt>
                <c:pt idx="37">
                  <c:v>1.2277E-2</c:v>
                </c:pt>
                <c:pt idx="38">
                  <c:v>1.2022E-2</c:v>
                </c:pt>
                <c:pt idx="39">
                  <c:v>1.1790999999999999E-2</c:v>
                </c:pt>
                <c:pt idx="40">
                  <c:v>1.1583E-2</c:v>
                </c:pt>
                <c:pt idx="41">
                  <c:v>1.1396E-2</c:v>
                </c:pt>
                <c:pt idx="42">
                  <c:v>1.1228E-2</c:v>
                </c:pt>
                <c:pt idx="43">
                  <c:v>1.1077999999999999E-2</c:v>
                </c:pt>
                <c:pt idx="44">
                  <c:v>1.0943E-2</c:v>
                </c:pt>
                <c:pt idx="45">
                  <c:v>1.0824E-2</c:v>
                </c:pt>
                <c:pt idx="46">
                  <c:v>1.0718E-2</c:v>
                </c:pt>
                <c:pt idx="47">
                  <c:v>1.0624E-2</c:v>
                </c:pt>
                <c:pt idx="48">
                  <c:v>1.0541E-2</c:v>
                </c:pt>
                <c:pt idx="49">
                  <c:v>1.0468E-2</c:v>
                </c:pt>
                <c:pt idx="50">
                  <c:v>1.0404E-2</c:v>
                </c:pt>
                <c:pt idx="51">
                  <c:v>1.0348E-2</c:v>
                </c:pt>
                <c:pt idx="52">
                  <c:v>1.0299000000000001E-2</c:v>
                </c:pt>
                <c:pt idx="53">
                  <c:v>1.0255999999999999E-2</c:v>
                </c:pt>
                <c:pt idx="54">
                  <c:v>1.0219000000000001E-2</c:v>
                </c:pt>
                <c:pt idx="55">
                  <c:v>1.0187E-2</c:v>
                </c:pt>
                <c:pt idx="56">
                  <c:v>1.0159E-2</c:v>
                </c:pt>
                <c:pt idx="57">
                  <c:v>1.0135E-2</c:v>
                </c:pt>
                <c:pt idx="58">
                  <c:v>1.0114E-2</c:v>
                </c:pt>
                <c:pt idx="59">
                  <c:v>1.0096000000000001E-2</c:v>
                </c:pt>
                <c:pt idx="60">
                  <c:v>1.0081E-2</c:v>
                </c:pt>
                <c:pt idx="61">
                  <c:v>1.0068000000000001E-2</c:v>
                </c:pt>
                <c:pt idx="62">
                  <c:v>1.0057E-2</c:v>
                </c:pt>
                <c:pt idx="63">
                  <c:v>1.0048E-2</c:v>
                </c:pt>
                <c:pt idx="64">
                  <c:v>1.004E-2</c:v>
                </c:pt>
                <c:pt idx="65">
                  <c:v>1.0033E-2</c:v>
                </c:pt>
                <c:pt idx="66">
                  <c:v>1.0028E-2</c:v>
                </c:pt>
                <c:pt idx="67">
                  <c:v>1.0023000000000001E-2</c:v>
                </c:pt>
                <c:pt idx="68">
                  <c:v>1.0019E-2</c:v>
                </c:pt>
                <c:pt idx="69">
                  <c:v>1.0016000000000001E-2</c:v>
                </c:pt>
                <c:pt idx="70">
                  <c:v>1.0012999999999999E-2</c:v>
                </c:pt>
                <c:pt idx="71">
                  <c:v>1.001E-2</c:v>
                </c:pt>
                <c:pt idx="72">
                  <c:v>1.0009000000000001E-2</c:v>
                </c:pt>
                <c:pt idx="73">
                  <c:v>1.0007E-2</c:v>
                </c:pt>
                <c:pt idx="74">
                  <c:v>1.0005999999999999E-2</c:v>
                </c:pt>
                <c:pt idx="75">
                  <c:v>1.0005E-2</c:v>
                </c:pt>
                <c:pt idx="76">
                  <c:v>1.0004000000000001E-2</c:v>
                </c:pt>
                <c:pt idx="77">
                  <c:v>1.0003E-2</c:v>
                </c:pt>
                <c:pt idx="78">
                  <c:v>1.0002E-2</c:v>
                </c:pt>
                <c:pt idx="79">
                  <c:v>1.0002E-2</c:v>
                </c:pt>
                <c:pt idx="80">
                  <c:v>1.0002E-2</c:v>
                </c:pt>
                <c:pt idx="81">
                  <c:v>1.0000999999999999E-2</c:v>
                </c:pt>
                <c:pt idx="82">
                  <c:v>1.0000999999999999E-2</c:v>
                </c:pt>
                <c:pt idx="83">
                  <c:v>1.0000999999999999E-2</c:v>
                </c:pt>
                <c:pt idx="84">
                  <c:v>1.0000999999999999E-2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C9F-4D18-A374-857C4E5A641B}"/>
            </c:ext>
          </c:extLst>
        </c:ser>
        <c:ser>
          <c:idx val="7"/>
          <c:order val="7"/>
          <c:tx>
            <c:strRef>
              <c:f>'[1273.xlsx]1273'!$I$1</c:f>
              <c:strCache>
                <c:ptCount val="1"/>
                <c:pt idx="0">
                  <c:v>3500s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'[1273.xlsx]1273'!$I$2:$I$101</c:f>
              <c:numCache>
                <c:formatCode>General</c:formatCode>
                <c:ptCount val="100"/>
                <c:pt idx="0">
                  <c:v>0.05</c:v>
                </c:pt>
                <c:pt idx="1">
                  <c:v>4.8480000000000002E-2</c:v>
                </c:pt>
                <c:pt idx="2">
                  <c:v>4.6962999999999998E-2</c:v>
                </c:pt>
                <c:pt idx="3">
                  <c:v>4.5453E-2</c:v>
                </c:pt>
                <c:pt idx="4">
                  <c:v>4.3954E-2</c:v>
                </c:pt>
                <c:pt idx="5">
                  <c:v>4.2466999999999998E-2</c:v>
                </c:pt>
                <c:pt idx="6">
                  <c:v>4.0998E-2</c:v>
                </c:pt>
                <c:pt idx="7">
                  <c:v>3.9549000000000001E-2</c:v>
                </c:pt>
                <c:pt idx="8">
                  <c:v>3.8122000000000003E-2</c:v>
                </c:pt>
                <c:pt idx="9">
                  <c:v>3.6720999999999997E-2</c:v>
                </c:pt>
                <c:pt idx="10">
                  <c:v>3.5348999999999998E-2</c:v>
                </c:pt>
                <c:pt idx="11">
                  <c:v>3.4007000000000003E-2</c:v>
                </c:pt>
                <c:pt idx="12">
                  <c:v>3.2698999999999999E-2</c:v>
                </c:pt>
                <c:pt idx="13">
                  <c:v>3.1425000000000002E-2</c:v>
                </c:pt>
                <c:pt idx="14">
                  <c:v>3.0189000000000001E-2</c:v>
                </c:pt>
                <c:pt idx="15">
                  <c:v>2.8990999999999999E-2</c:v>
                </c:pt>
                <c:pt idx="16">
                  <c:v>2.7833E-2</c:v>
                </c:pt>
                <c:pt idx="17">
                  <c:v>2.6717000000000001E-2</c:v>
                </c:pt>
                <c:pt idx="18">
                  <c:v>2.5642999999999999E-2</c:v>
                </c:pt>
                <c:pt idx="19">
                  <c:v>2.4611999999999998E-2</c:v>
                </c:pt>
                <c:pt idx="20">
                  <c:v>2.3625E-2</c:v>
                </c:pt>
                <c:pt idx="21">
                  <c:v>2.2681E-2</c:v>
                </c:pt>
                <c:pt idx="22">
                  <c:v>2.1780999999999998E-2</c:v>
                </c:pt>
                <c:pt idx="23">
                  <c:v>2.0924999999999999E-2</c:v>
                </c:pt>
                <c:pt idx="24">
                  <c:v>2.0112999999999999E-2</c:v>
                </c:pt>
                <c:pt idx="25">
                  <c:v>1.9344E-2</c:v>
                </c:pt>
                <c:pt idx="26">
                  <c:v>1.8617000000000002E-2</c:v>
                </c:pt>
                <c:pt idx="27">
                  <c:v>1.7932E-2</c:v>
                </c:pt>
                <c:pt idx="28">
                  <c:v>1.7287E-2</c:v>
                </c:pt>
                <c:pt idx="29">
                  <c:v>1.6683E-2</c:v>
                </c:pt>
                <c:pt idx="30">
                  <c:v>1.6115999999999998E-2</c:v>
                </c:pt>
                <c:pt idx="31">
                  <c:v>1.5587E-2</c:v>
                </c:pt>
                <c:pt idx="32">
                  <c:v>1.5094E-2</c:v>
                </c:pt>
                <c:pt idx="33">
                  <c:v>1.4636E-2</c:v>
                </c:pt>
                <c:pt idx="34">
                  <c:v>1.4211E-2</c:v>
                </c:pt>
                <c:pt idx="35">
                  <c:v>1.3816999999999999E-2</c:v>
                </c:pt>
                <c:pt idx="36">
                  <c:v>1.3453E-2</c:v>
                </c:pt>
                <c:pt idx="37">
                  <c:v>1.3117999999999999E-2</c:v>
                </c:pt>
                <c:pt idx="38">
                  <c:v>1.281E-2</c:v>
                </c:pt>
                <c:pt idx="39">
                  <c:v>1.2527E-2</c:v>
                </c:pt>
                <c:pt idx="40">
                  <c:v>1.2267999999999999E-2</c:v>
                </c:pt>
                <c:pt idx="41">
                  <c:v>1.2031999999999999E-2</c:v>
                </c:pt>
                <c:pt idx="42">
                  <c:v>1.1816E-2</c:v>
                </c:pt>
                <c:pt idx="43">
                  <c:v>1.1620999999999999E-2</c:v>
                </c:pt>
                <c:pt idx="44">
                  <c:v>1.1443E-2</c:v>
                </c:pt>
                <c:pt idx="45">
                  <c:v>1.1282E-2</c:v>
                </c:pt>
                <c:pt idx="46">
                  <c:v>1.1136999999999999E-2</c:v>
                </c:pt>
                <c:pt idx="47">
                  <c:v>1.1006999999999999E-2</c:v>
                </c:pt>
                <c:pt idx="48">
                  <c:v>1.0888999999999999E-2</c:v>
                </c:pt>
                <c:pt idx="49">
                  <c:v>1.0784E-2</c:v>
                </c:pt>
                <c:pt idx="50">
                  <c:v>1.0689000000000001E-2</c:v>
                </c:pt>
                <c:pt idx="51">
                  <c:v>1.0605E-2</c:v>
                </c:pt>
                <c:pt idx="52">
                  <c:v>1.0529999999999999E-2</c:v>
                </c:pt>
                <c:pt idx="53">
                  <c:v>1.0463E-2</c:v>
                </c:pt>
                <c:pt idx="54">
                  <c:v>1.0404E-2</c:v>
                </c:pt>
                <c:pt idx="55">
                  <c:v>1.0352E-2</c:v>
                </c:pt>
                <c:pt idx="56">
                  <c:v>1.0305999999999999E-2</c:v>
                </c:pt>
                <c:pt idx="57">
                  <c:v>1.0265E-2</c:v>
                </c:pt>
                <c:pt idx="58">
                  <c:v>1.0229E-2</c:v>
                </c:pt>
                <c:pt idx="59">
                  <c:v>1.0198E-2</c:v>
                </c:pt>
                <c:pt idx="60">
                  <c:v>1.0170999999999999E-2</c:v>
                </c:pt>
                <c:pt idx="61">
                  <c:v>1.0147E-2</c:v>
                </c:pt>
                <c:pt idx="62">
                  <c:v>1.0126E-2</c:v>
                </c:pt>
                <c:pt idx="63">
                  <c:v>1.0108000000000001E-2</c:v>
                </c:pt>
                <c:pt idx="64">
                  <c:v>1.0092E-2</c:v>
                </c:pt>
                <c:pt idx="65">
                  <c:v>1.0078999999999999E-2</c:v>
                </c:pt>
                <c:pt idx="66">
                  <c:v>1.0067E-2</c:v>
                </c:pt>
                <c:pt idx="67">
                  <c:v>1.0057E-2</c:v>
                </c:pt>
                <c:pt idx="68">
                  <c:v>1.0048E-2</c:v>
                </c:pt>
                <c:pt idx="69">
                  <c:v>1.0041E-2</c:v>
                </c:pt>
                <c:pt idx="70">
                  <c:v>1.0034E-2</c:v>
                </c:pt>
                <c:pt idx="71">
                  <c:v>1.0029E-2</c:v>
                </c:pt>
                <c:pt idx="72">
                  <c:v>1.0024E-2</c:v>
                </c:pt>
                <c:pt idx="73">
                  <c:v>1.0019999999999999E-2</c:v>
                </c:pt>
                <c:pt idx="74">
                  <c:v>1.0017E-2</c:v>
                </c:pt>
                <c:pt idx="75">
                  <c:v>1.0014E-2</c:v>
                </c:pt>
                <c:pt idx="76">
                  <c:v>1.0012E-2</c:v>
                </c:pt>
                <c:pt idx="77">
                  <c:v>1.001E-2</c:v>
                </c:pt>
                <c:pt idx="78">
                  <c:v>1.0008E-2</c:v>
                </c:pt>
                <c:pt idx="79">
                  <c:v>1.0007E-2</c:v>
                </c:pt>
                <c:pt idx="80">
                  <c:v>1.0005999999999999E-2</c:v>
                </c:pt>
                <c:pt idx="81">
                  <c:v>1.0005E-2</c:v>
                </c:pt>
                <c:pt idx="82">
                  <c:v>1.0004000000000001E-2</c:v>
                </c:pt>
                <c:pt idx="83">
                  <c:v>1.0003E-2</c:v>
                </c:pt>
                <c:pt idx="84">
                  <c:v>1.0003E-2</c:v>
                </c:pt>
                <c:pt idx="85">
                  <c:v>1.0002E-2</c:v>
                </c:pt>
                <c:pt idx="86">
                  <c:v>1.0002E-2</c:v>
                </c:pt>
                <c:pt idx="87">
                  <c:v>1.0000999999999999E-2</c:v>
                </c:pt>
                <c:pt idx="88">
                  <c:v>1.0000999999999999E-2</c:v>
                </c:pt>
                <c:pt idx="89">
                  <c:v>1.0000999999999999E-2</c:v>
                </c:pt>
                <c:pt idx="90">
                  <c:v>1.0000999999999999E-2</c:v>
                </c:pt>
                <c:pt idx="91">
                  <c:v>1.0000999999999999E-2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C9F-4D18-A374-857C4E5A641B}"/>
            </c:ext>
          </c:extLst>
        </c:ser>
        <c:ser>
          <c:idx val="8"/>
          <c:order val="8"/>
          <c:tx>
            <c:strRef>
              <c:f>'[1273.xlsx]1273'!$J$1</c:f>
              <c:strCache>
                <c:ptCount val="1"/>
                <c:pt idx="0">
                  <c:v>4000s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'[1273.xlsx]1273'!$J$2:$J$101</c:f>
              <c:numCache>
                <c:formatCode>General</c:formatCode>
                <c:ptCount val="100"/>
                <c:pt idx="0">
                  <c:v>0.05</c:v>
                </c:pt>
                <c:pt idx="1">
                  <c:v>4.8578000000000003E-2</c:v>
                </c:pt>
                <c:pt idx="2">
                  <c:v>4.7159E-2</c:v>
                </c:pt>
                <c:pt idx="3">
                  <c:v>4.5745000000000001E-2</c:v>
                </c:pt>
                <c:pt idx="4">
                  <c:v>4.4339999999999997E-2</c:v>
                </c:pt>
                <c:pt idx="5">
                  <c:v>4.2945999999999998E-2</c:v>
                </c:pt>
                <c:pt idx="6">
                  <c:v>4.1564999999999998E-2</c:v>
                </c:pt>
                <c:pt idx="7">
                  <c:v>4.0201000000000001E-2</c:v>
                </c:pt>
                <c:pt idx="8">
                  <c:v>3.8856000000000002E-2</c:v>
                </c:pt>
                <c:pt idx="9">
                  <c:v>3.7532000000000003E-2</c:v>
                </c:pt>
                <c:pt idx="10">
                  <c:v>3.6232E-2</c:v>
                </c:pt>
                <c:pt idx="11">
                  <c:v>3.4957000000000002E-2</c:v>
                </c:pt>
                <c:pt idx="12">
                  <c:v>3.3709999999999997E-2</c:v>
                </c:pt>
                <c:pt idx="13">
                  <c:v>3.2492E-2</c:v>
                </c:pt>
                <c:pt idx="14">
                  <c:v>3.1304999999999999E-2</c:v>
                </c:pt>
                <c:pt idx="15">
                  <c:v>3.0151000000000001E-2</c:v>
                </c:pt>
                <c:pt idx="16">
                  <c:v>2.903E-2</c:v>
                </c:pt>
                <c:pt idx="17">
                  <c:v>2.7945000000000001E-2</c:v>
                </c:pt>
                <c:pt idx="18">
                  <c:v>2.6896E-2</c:v>
                </c:pt>
                <c:pt idx="19">
                  <c:v>2.5883E-2</c:v>
                </c:pt>
                <c:pt idx="20">
                  <c:v>2.4908E-2</c:v>
                </c:pt>
                <c:pt idx="21">
                  <c:v>2.3970999999999999E-2</c:v>
                </c:pt>
                <c:pt idx="22">
                  <c:v>2.3073E-2</c:v>
                </c:pt>
                <c:pt idx="23">
                  <c:v>2.2211999999999999E-2</c:v>
                </c:pt>
                <c:pt idx="24">
                  <c:v>2.1391E-2</c:v>
                </c:pt>
                <c:pt idx="25">
                  <c:v>2.0607E-2</c:v>
                </c:pt>
                <c:pt idx="26">
                  <c:v>1.9861E-2</c:v>
                </c:pt>
                <c:pt idx="27">
                  <c:v>1.9153E-2</c:v>
                </c:pt>
                <c:pt idx="28">
                  <c:v>1.8481999999999998E-2</c:v>
                </c:pt>
                <c:pt idx="29">
                  <c:v>1.7846999999999998E-2</c:v>
                </c:pt>
                <c:pt idx="30">
                  <c:v>1.7247999999999999E-2</c:v>
                </c:pt>
                <c:pt idx="31">
                  <c:v>1.6684000000000001E-2</c:v>
                </c:pt>
                <c:pt idx="32">
                  <c:v>1.6153000000000001E-2</c:v>
                </c:pt>
                <c:pt idx="33">
                  <c:v>1.5654999999999999E-2</c:v>
                </c:pt>
                <c:pt idx="34">
                  <c:v>1.5188E-2</c:v>
                </c:pt>
                <c:pt idx="35">
                  <c:v>1.4751999999999999E-2</c:v>
                </c:pt>
                <c:pt idx="36">
                  <c:v>1.4345E-2</c:v>
                </c:pt>
                <c:pt idx="37">
                  <c:v>1.3965999999999999E-2</c:v>
                </c:pt>
                <c:pt idx="38">
                  <c:v>1.3613999999999999E-2</c:v>
                </c:pt>
                <c:pt idx="39">
                  <c:v>1.3287999999999999E-2</c:v>
                </c:pt>
                <c:pt idx="40">
                  <c:v>1.2985999999999999E-2</c:v>
                </c:pt>
                <c:pt idx="41">
                  <c:v>1.2707E-2</c:v>
                </c:pt>
                <c:pt idx="42">
                  <c:v>1.2449999999999999E-2</c:v>
                </c:pt>
                <c:pt idx="43">
                  <c:v>1.2213E-2</c:v>
                </c:pt>
                <c:pt idx="44">
                  <c:v>1.1996E-2</c:v>
                </c:pt>
                <c:pt idx="45">
                  <c:v>1.1797E-2</c:v>
                </c:pt>
                <c:pt idx="46">
                  <c:v>1.1615E-2</c:v>
                </c:pt>
                <c:pt idx="47">
                  <c:v>1.1449000000000001E-2</c:v>
                </c:pt>
                <c:pt idx="48">
                  <c:v>1.1297E-2</c:v>
                </c:pt>
                <c:pt idx="49">
                  <c:v>1.116E-2</c:v>
                </c:pt>
                <c:pt idx="50">
                  <c:v>1.1035E-2</c:v>
                </c:pt>
                <c:pt idx="51">
                  <c:v>1.0921999999999999E-2</c:v>
                </c:pt>
                <c:pt idx="52">
                  <c:v>1.082E-2</c:v>
                </c:pt>
                <c:pt idx="53">
                  <c:v>1.0728E-2</c:v>
                </c:pt>
                <c:pt idx="54">
                  <c:v>1.0645E-2</c:v>
                </c:pt>
                <c:pt idx="55">
                  <c:v>1.057E-2</c:v>
                </c:pt>
                <c:pt idx="56">
                  <c:v>1.0503E-2</c:v>
                </c:pt>
                <c:pt idx="57">
                  <c:v>1.0444E-2</c:v>
                </c:pt>
                <c:pt idx="58">
                  <c:v>1.039E-2</c:v>
                </c:pt>
                <c:pt idx="59">
                  <c:v>1.0343E-2</c:v>
                </c:pt>
                <c:pt idx="60">
                  <c:v>1.03E-2</c:v>
                </c:pt>
                <c:pt idx="61">
                  <c:v>1.0263E-2</c:v>
                </c:pt>
                <c:pt idx="62">
                  <c:v>1.0229E-2</c:v>
                </c:pt>
                <c:pt idx="63">
                  <c:v>1.0200000000000001E-2</c:v>
                </c:pt>
                <c:pt idx="64">
                  <c:v>1.0174000000000001E-2</c:v>
                </c:pt>
                <c:pt idx="65">
                  <c:v>1.0151E-2</c:v>
                </c:pt>
                <c:pt idx="66">
                  <c:v>1.0130999999999999E-2</c:v>
                </c:pt>
                <c:pt idx="67">
                  <c:v>1.0113E-2</c:v>
                </c:pt>
                <c:pt idx="68">
                  <c:v>1.0097999999999999E-2</c:v>
                </c:pt>
                <c:pt idx="69">
                  <c:v>1.0083999999999999E-2</c:v>
                </c:pt>
                <c:pt idx="70">
                  <c:v>1.0073E-2</c:v>
                </c:pt>
                <c:pt idx="71">
                  <c:v>1.0062E-2</c:v>
                </c:pt>
                <c:pt idx="72">
                  <c:v>1.0054E-2</c:v>
                </c:pt>
                <c:pt idx="73">
                  <c:v>1.0045999999999999E-2</c:v>
                </c:pt>
                <c:pt idx="74">
                  <c:v>1.0038999999999999E-2</c:v>
                </c:pt>
                <c:pt idx="75">
                  <c:v>1.0033E-2</c:v>
                </c:pt>
                <c:pt idx="76">
                  <c:v>1.0028E-2</c:v>
                </c:pt>
                <c:pt idx="77">
                  <c:v>1.0024E-2</c:v>
                </c:pt>
                <c:pt idx="78">
                  <c:v>1.0019999999999999E-2</c:v>
                </c:pt>
                <c:pt idx="79">
                  <c:v>1.0017E-2</c:v>
                </c:pt>
                <c:pt idx="80">
                  <c:v>1.0015E-2</c:v>
                </c:pt>
                <c:pt idx="81">
                  <c:v>1.0012E-2</c:v>
                </c:pt>
                <c:pt idx="82">
                  <c:v>1.001E-2</c:v>
                </c:pt>
                <c:pt idx="83">
                  <c:v>1.0009000000000001E-2</c:v>
                </c:pt>
                <c:pt idx="84">
                  <c:v>1.0007E-2</c:v>
                </c:pt>
                <c:pt idx="85">
                  <c:v>1.0005999999999999E-2</c:v>
                </c:pt>
                <c:pt idx="86">
                  <c:v>1.0005E-2</c:v>
                </c:pt>
                <c:pt idx="87">
                  <c:v>1.0004000000000001E-2</c:v>
                </c:pt>
                <c:pt idx="88">
                  <c:v>1.0004000000000001E-2</c:v>
                </c:pt>
                <c:pt idx="89">
                  <c:v>1.0003E-2</c:v>
                </c:pt>
                <c:pt idx="90">
                  <c:v>1.0002E-2</c:v>
                </c:pt>
                <c:pt idx="91">
                  <c:v>1.0002E-2</c:v>
                </c:pt>
                <c:pt idx="92">
                  <c:v>1.0002E-2</c:v>
                </c:pt>
                <c:pt idx="93">
                  <c:v>1.0000999999999999E-2</c:v>
                </c:pt>
                <c:pt idx="94">
                  <c:v>1.0000999999999999E-2</c:v>
                </c:pt>
                <c:pt idx="95">
                  <c:v>1.0000999999999999E-2</c:v>
                </c:pt>
                <c:pt idx="96">
                  <c:v>1.0000999999999999E-2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C9F-4D18-A374-857C4E5A641B}"/>
            </c:ext>
          </c:extLst>
        </c:ser>
        <c:ser>
          <c:idx val="9"/>
          <c:order val="9"/>
          <c:tx>
            <c:strRef>
              <c:f>'[1273.xlsx]1273'!$K$1</c:f>
              <c:strCache>
                <c:ptCount val="1"/>
                <c:pt idx="0">
                  <c:v>4500s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'[1273.xlsx]1273'!$K$2:$K$101</c:f>
              <c:numCache>
                <c:formatCode>General</c:formatCode>
                <c:ptCount val="100"/>
                <c:pt idx="0">
                  <c:v>0.05</c:v>
                </c:pt>
                <c:pt idx="1">
                  <c:v>4.8659000000000001E-2</c:v>
                </c:pt>
                <c:pt idx="2">
                  <c:v>4.7321000000000002E-2</c:v>
                </c:pt>
                <c:pt idx="3">
                  <c:v>4.5987E-2</c:v>
                </c:pt>
                <c:pt idx="4">
                  <c:v>4.4659999999999998E-2</c:v>
                </c:pt>
                <c:pt idx="5">
                  <c:v>4.3343E-2</c:v>
                </c:pt>
                <c:pt idx="6">
                  <c:v>4.2036999999999998E-2</c:v>
                </c:pt>
                <c:pt idx="7">
                  <c:v>4.0745000000000003E-2</c:v>
                </c:pt>
                <c:pt idx="8">
                  <c:v>3.9468999999999997E-2</c:v>
                </c:pt>
                <c:pt idx="9">
                  <c:v>3.8211000000000002E-2</c:v>
                </c:pt>
                <c:pt idx="10">
                  <c:v>3.6972999999999999E-2</c:v>
                </c:pt>
                <c:pt idx="11">
                  <c:v>3.5756000000000003E-2</c:v>
                </c:pt>
                <c:pt idx="12">
                  <c:v>3.4563000000000003E-2</c:v>
                </c:pt>
                <c:pt idx="13">
                  <c:v>3.3394E-2</c:v>
                </c:pt>
                <c:pt idx="14">
                  <c:v>3.2252999999999997E-2</c:v>
                </c:pt>
                <c:pt idx="15">
                  <c:v>3.1139E-2</c:v>
                </c:pt>
                <c:pt idx="16">
                  <c:v>3.0054000000000001E-2</c:v>
                </c:pt>
                <c:pt idx="17">
                  <c:v>2.9000000000000001E-2</c:v>
                </c:pt>
                <c:pt idx="18">
                  <c:v>2.7976000000000001E-2</c:v>
                </c:pt>
                <c:pt idx="19">
                  <c:v>2.6984999999999999E-2</c:v>
                </c:pt>
                <c:pt idx="20">
                  <c:v>2.6026000000000001E-2</c:v>
                </c:pt>
                <c:pt idx="21">
                  <c:v>2.5100999999999998E-2</c:v>
                </c:pt>
                <c:pt idx="22">
                  <c:v>2.4209000000000001E-2</c:v>
                </c:pt>
                <c:pt idx="23">
                  <c:v>2.3352000000000001E-2</c:v>
                </c:pt>
                <c:pt idx="24">
                  <c:v>2.2527999999999999E-2</c:v>
                </c:pt>
                <c:pt idx="25">
                  <c:v>2.1739000000000001E-2</c:v>
                </c:pt>
                <c:pt idx="26">
                  <c:v>2.0983999999999999E-2</c:v>
                </c:pt>
                <c:pt idx="27">
                  <c:v>2.0261999999999999E-2</c:v>
                </c:pt>
                <c:pt idx="28">
                  <c:v>1.9574000000000001E-2</c:v>
                </c:pt>
                <c:pt idx="29">
                  <c:v>1.8919999999999999E-2</c:v>
                </c:pt>
                <c:pt idx="30">
                  <c:v>1.8297999999999998E-2</c:v>
                </c:pt>
                <c:pt idx="31">
                  <c:v>1.7708000000000002E-2</c:v>
                </c:pt>
                <c:pt idx="32">
                  <c:v>1.7149999999999999E-2</c:v>
                </c:pt>
                <c:pt idx="33">
                  <c:v>1.6622000000000001E-2</c:v>
                </c:pt>
                <c:pt idx="34">
                  <c:v>1.6123999999999999E-2</c:v>
                </c:pt>
                <c:pt idx="35">
                  <c:v>1.5654999999999999E-2</c:v>
                </c:pt>
                <c:pt idx="36">
                  <c:v>1.5214E-2</c:v>
                </c:pt>
                <c:pt idx="37">
                  <c:v>1.4801E-2</c:v>
                </c:pt>
                <c:pt idx="38">
                  <c:v>1.4413E-2</c:v>
                </c:pt>
                <c:pt idx="39">
                  <c:v>1.4050999999999999E-2</c:v>
                </c:pt>
                <c:pt idx="40">
                  <c:v>1.3712999999999999E-2</c:v>
                </c:pt>
                <c:pt idx="41">
                  <c:v>1.3396999999999999E-2</c:v>
                </c:pt>
                <c:pt idx="42">
                  <c:v>1.3103999999999999E-2</c:v>
                </c:pt>
                <c:pt idx="43">
                  <c:v>1.2832E-2</c:v>
                </c:pt>
                <c:pt idx="44">
                  <c:v>1.2579999999999999E-2</c:v>
                </c:pt>
                <c:pt idx="45">
                  <c:v>1.2345999999999999E-2</c:v>
                </c:pt>
                <c:pt idx="46">
                  <c:v>1.2130999999999999E-2</c:v>
                </c:pt>
                <c:pt idx="47">
                  <c:v>1.1932E-2</c:v>
                </c:pt>
                <c:pt idx="48">
                  <c:v>1.1749000000000001E-2</c:v>
                </c:pt>
                <c:pt idx="49">
                  <c:v>1.1580999999999999E-2</c:v>
                </c:pt>
                <c:pt idx="50">
                  <c:v>1.1427E-2</c:v>
                </c:pt>
                <c:pt idx="51">
                  <c:v>1.1285E-2</c:v>
                </c:pt>
                <c:pt idx="52">
                  <c:v>1.1155999999999999E-2</c:v>
                </c:pt>
                <c:pt idx="53">
                  <c:v>1.1039E-2</c:v>
                </c:pt>
                <c:pt idx="54">
                  <c:v>1.0931E-2</c:v>
                </c:pt>
                <c:pt idx="55">
                  <c:v>1.0834E-2</c:v>
                </c:pt>
                <c:pt idx="56">
                  <c:v>1.0744999999999999E-2</c:v>
                </c:pt>
                <c:pt idx="57">
                  <c:v>1.0664999999999999E-2</c:v>
                </c:pt>
                <c:pt idx="58">
                  <c:v>1.0593E-2</c:v>
                </c:pt>
                <c:pt idx="59">
                  <c:v>1.0527E-2</c:v>
                </c:pt>
                <c:pt idx="60">
                  <c:v>1.0468999999999999E-2</c:v>
                </c:pt>
                <c:pt idx="61">
                  <c:v>1.0415000000000001E-2</c:v>
                </c:pt>
                <c:pt idx="62">
                  <c:v>1.0368E-2</c:v>
                </c:pt>
                <c:pt idx="63">
                  <c:v>1.0325000000000001E-2</c:v>
                </c:pt>
                <c:pt idx="64">
                  <c:v>1.0286999999999999E-2</c:v>
                </c:pt>
                <c:pt idx="65">
                  <c:v>1.0253E-2</c:v>
                </c:pt>
                <c:pt idx="66">
                  <c:v>1.0222E-2</c:v>
                </c:pt>
                <c:pt idx="67">
                  <c:v>1.0194999999999999E-2</c:v>
                </c:pt>
                <c:pt idx="68">
                  <c:v>1.0170999999999999E-2</c:v>
                </c:pt>
                <c:pt idx="69">
                  <c:v>1.0149999999999999E-2</c:v>
                </c:pt>
                <c:pt idx="70">
                  <c:v>1.0130999999999999E-2</c:v>
                </c:pt>
                <c:pt idx="71">
                  <c:v>1.0114E-2</c:v>
                </c:pt>
                <c:pt idx="72">
                  <c:v>1.01E-2</c:v>
                </c:pt>
                <c:pt idx="73">
                  <c:v>1.0087E-2</c:v>
                </c:pt>
                <c:pt idx="74">
                  <c:v>1.0075000000000001E-2</c:v>
                </c:pt>
                <c:pt idx="75">
                  <c:v>1.0064999999999999E-2</c:v>
                </c:pt>
                <c:pt idx="76">
                  <c:v>1.0056000000000001E-2</c:v>
                </c:pt>
                <c:pt idx="77">
                  <c:v>1.0049000000000001E-2</c:v>
                </c:pt>
                <c:pt idx="78">
                  <c:v>1.0042000000000001E-2</c:v>
                </c:pt>
                <c:pt idx="79">
                  <c:v>1.0036E-2</c:v>
                </c:pt>
                <c:pt idx="80">
                  <c:v>1.0031E-2</c:v>
                </c:pt>
                <c:pt idx="81">
                  <c:v>1.0026999999999999E-2</c:v>
                </c:pt>
                <c:pt idx="82">
                  <c:v>1.0023000000000001E-2</c:v>
                </c:pt>
                <c:pt idx="83">
                  <c:v>1.0019999999999999E-2</c:v>
                </c:pt>
                <c:pt idx="84">
                  <c:v>1.0017E-2</c:v>
                </c:pt>
                <c:pt idx="85">
                  <c:v>1.0014E-2</c:v>
                </c:pt>
                <c:pt idx="86">
                  <c:v>1.0012E-2</c:v>
                </c:pt>
                <c:pt idx="87">
                  <c:v>1.001E-2</c:v>
                </c:pt>
                <c:pt idx="88">
                  <c:v>1.0009000000000001E-2</c:v>
                </c:pt>
                <c:pt idx="89">
                  <c:v>1.0007E-2</c:v>
                </c:pt>
                <c:pt idx="90">
                  <c:v>1.0005999999999999E-2</c:v>
                </c:pt>
                <c:pt idx="91">
                  <c:v>1.0005E-2</c:v>
                </c:pt>
                <c:pt idx="92">
                  <c:v>1.0004000000000001E-2</c:v>
                </c:pt>
                <c:pt idx="93">
                  <c:v>1.0003E-2</c:v>
                </c:pt>
                <c:pt idx="94">
                  <c:v>1.0003E-2</c:v>
                </c:pt>
                <c:pt idx="95">
                  <c:v>1.0002E-2</c:v>
                </c:pt>
                <c:pt idx="96">
                  <c:v>1.0000999999999999E-2</c:v>
                </c:pt>
                <c:pt idx="97">
                  <c:v>1.0000999999999999E-2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4C9F-4D18-A374-857C4E5A641B}"/>
            </c:ext>
          </c:extLst>
        </c:ser>
        <c:ser>
          <c:idx val="10"/>
          <c:order val="10"/>
          <c:tx>
            <c:strRef>
              <c:f>'[1273.xlsx]1273'!$L$1</c:f>
              <c:strCache>
                <c:ptCount val="1"/>
                <c:pt idx="0">
                  <c:v>5000s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'[1273.xlsx]1273'!$A$2:$A$101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'[1273.xlsx]1273'!$L$2:$L$101</c:f>
              <c:numCache>
                <c:formatCode>General</c:formatCode>
                <c:ptCount val="100"/>
                <c:pt idx="0">
                  <c:v>0.05</c:v>
                </c:pt>
                <c:pt idx="1">
                  <c:v>4.8728E-2</c:v>
                </c:pt>
                <c:pt idx="2">
                  <c:v>4.7458E-2</c:v>
                </c:pt>
                <c:pt idx="3">
                  <c:v>4.6191999999999997E-2</c:v>
                </c:pt>
                <c:pt idx="4">
                  <c:v>4.4932E-2</c:v>
                </c:pt>
                <c:pt idx="5">
                  <c:v>4.3679999999999997E-2</c:v>
                </c:pt>
                <c:pt idx="6">
                  <c:v>4.2437999999999997E-2</c:v>
                </c:pt>
                <c:pt idx="7">
                  <c:v>4.1208000000000002E-2</c:v>
                </c:pt>
                <c:pt idx="8">
                  <c:v>3.9990999999999999E-2</c:v>
                </c:pt>
                <c:pt idx="9">
                  <c:v>3.8789999999999998E-2</c:v>
                </c:pt>
                <c:pt idx="10">
                  <c:v>3.7606000000000001E-2</c:v>
                </c:pt>
                <c:pt idx="11">
                  <c:v>3.644E-2</c:v>
                </c:pt>
                <c:pt idx="12">
                  <c:v>3.5295E-2</c:v>
                </c:pt>
                <c:pt idx="13">
                  <c:v>3.4171E-2</c:v>
                </c:pt>
                <c:pt idx="14">
                  <c:v>3.3070000000000002E-2</c:v>
                </c:pt>
                <c:pt idx="15">
                  <c:v>3.1994000000000002E-2</c:v>
                </c:pt>
                <c:pt idx="16">
                  <c:v>3.0942999999999998E-2</c:v>
                </c:pt>
                <c:pt idx="17">
                  <c:v>2.9918E-2</c:v>
                </c:pt>
                <c:pt idx="18">
                  <c:v>2.8920000000000001E-2</c:v>
                </c:pt>
                <c:pt idx="19">
                  <c:v>2.7951E-2</c:v>
                </c:pt>
                <c:pt idx="20">
                  <c:v>2.7011E-2</c:v>
                </c:pt>
                <c:pt idx="21">
                  <c:v>2.6100000000000002E-2</c:v>
                </c:pt>
                <c:pt idx="22">
                  <c:v>2.5218000000000001E-2</c:v>
                </c:pt>
                <c:pt idx="23">
                  <c:v>2.4368000000000001E-2</c:v>
                </c:pt>
                <c:pt idx="24">
                  <c:v>2.3546999999999998E-2</c:v>
                </c:pt>
                <c:pt idx="25">
                  <c:v>2.2758E-2</c:v>
                </c:pt>
                <c:pt idx="26">
                  <c:v>2.1999000000000001E-2</c:v>
                </c:pt>
                <c:pt idx="27">
                  <c:v>2.1271000000000002E-2</c:v>
                </c:pt>
                <c:pt idx="28">
                  <c:v>2.0573000000000001E-2</c:v>
                </c:pt>
                <c:pt idx="29">
                  <c:v>1.9906E-2</c:v>
                </c:pt>
                <c:pt idx="30">
                  <c:v>1.9269000000000001E-2</c:v>
                </c:pt>
                <c:pt idx="31">
                  <c:v>1.8661000000000001E-2</c:v>
                </c:pt>
                <c:pt idx="32">
                  <c:v>1.8082999999999998E-2</c:v>
                </c:pt>
                <c:pt idx="33">
                  <c:v>1.7533E-2</c:v>
                </c:pt>
                <c:pt idx="34">
                  <c:v>1.7011999999999999E-2</c:v>
                </c:pt>
                <c:pt idx="35">
                  <c:v>1.6518000000000001E-2</c:v>
                </c:pt>
                <c:pt idx="36">
                  <c:v>1.6049999999999998E-2</c:v>
                </c:pt>
                <c:pt idx="37">
                  <c:v>1.5609E-2</c:v>
                </c:pt>
                <c:pt idx="38">
                  <c:v>1.5193E-2</c:v>
                </c:pt>
                <c:pt idx="39">
                  <c:v>1.4801E-2</c:v>
                </c:pt>
                <c:pt idx="40">
                  <c:v>1.4433E-2</c:v>
                </c:pt>
                <c:pt idx="41">
                  <c:v>1.4087000000000001E-2</c:v>
                </c:pt>
                <c:pt idx="42">
                  <c:v>1.3762999999999999E-2</c:v>
                </c:pt>
                <c:pt idx="43">
                  <c:v>1.3461000000000001E-2</c:v>
                </c:pt>
                <c:pt idx="44">
                  <c:v>1.3178E-2</c:v>
                </c:pt>
                <c:pt idx="45">
                  <c:v>1.2914E-2</c:v>
                </c:pt>
                <c:pt idx="46">
                  <c:v>1.2668E-2</c:v>
                </c:pt>
                <c:pt idx="47">
                  <c:v>1.244E-2</c:v>
                </c:pt>
                <c:pt idx="48">
                  <c:v>1.2227999999999999E-2</c:v>
                </c:pt>
                <c:pt idx="49">
                  <c:v>1.2031999999999999E-2</c:v>
                </c:pt>
                <c:pt idx="50">
                  <c:v>1.1849999999999999E-2</c:v>
                </c:pt>
                <c:pt idx="51">
                  <c:v>1.1683000000000001E-2</c:v>
                </c:pt>
                <c:pt idx="52">
                  <c:v>1.1528E-2</c:v>
                </c:pt>
                <c:pt idx="53">
                  <c:v>1.1386E-2</c:v>
                </c:pt>
                <c:pt idx="54">
                  <c:v>1.1254999999999999E-2</c:v>
                </c:pt>
                <c:pt idx="55">
                  <c:v>1.1134E-2</c:v>
                </c:pt>
                <c:pt idx="56">
                  <c:v>1.1024000000000001E-2</c:v>
                </c:pt>
                <c:pt idx="57">
                  <c:v>1.0924E-2</c:v>
                </c:pt>
                <c:pt idx="58">
                  <c:v>1.0832E-2</c:v>
                </c:pt>
                <c:pt idx="59">
                  <c:v>1.0748000000000001E-2</c:v>
                </c:pt>
                <c:pt idx="60">
                  <c:v>1.0671E-2</c:v>
                </c:pt>
                <c:pt idx="61">
                  <c:v>1.0602E-2</c:v>
                </c:pt>
                <c:pt idx="62">
                  <c:v>1.0539E-2</c:v>
                </c:pt>
                <c:pt idx="63">
                  <c:v>1.0482E-2</c:v>
                </c:pt>
                <c:pt idx="64">
                  <c:v>1.043E-2</c:v>
                </c:pt>
                <c:pt idx="65">
                  <c:v>1.0383E-2</c:v>
                </c:pt>
                <c:pt idx="66">
                  <c:v>1.0340999999999999E-2</c:v>
                </c:pt>
                <c:pt idx="67">
                  <c:v>1.0303E-2</c:v>
                </c:pt>
                <c:pt idx="68">
                  <c:v>1.0269E-2</c:v>
                </c:pt>
                <c:pt idx="69">
                  <c:v>1.0238000000000001E-2</c:v>
                </c:pt>
                <c:pt idx="70">
                  <c:v>1.0211E-2</c:v>
                </c:pt>
                <c:pt idx="71">
                  <c:v>1.0186000000000001E-2</c:v>
                </c:pt>
                <c:pt idx="72">
                  <c:v>1.0163999999999999E-2</c:v>
                </c:pt>
                <c:pt idx="73">
                  <c:v>1.0145E-2</c:v>
                </c:pt>
                <c:pt idx="74">
                  <c:v>1.0127000000000001E-2</c:v>
                </c:pt>
                <c:pt idx="75">
                  <c:v>1.0111999999999999E-2</c:v>
                </c:pt>
                <c:pt idx="76">
                  <c:v>1.0097999999999999E-2</c:v>
                </c:pt>
                <c:pt idx="77">
                  <c:v>1.0085999999999999E-2</c:v>
                </c:pt>
                <c:pt idx="78">
                  <c:v>1.0075000000000001E-2</c:v>
                </c:pt>
                <c:pt idx="79">
                  <c:v>1.0066E-2</c:v>
                </c:pt>
                <c:pt idx="80">
                  <c:v>1.0057E-2</c:v>
                </c:pt>
                <c:pt idx="81">
                  <c:v>1.005E-2</c:v>
                </c:pt>
                <c:pt idx="82">
                  <c:v>1.0043E-2</c:v>
                </c:pt>
                <c:pt idx="83">
                  <c:v>1.0037000000000001E-2</c:v>
                </c:pt>
                <c:pt idx="84">
                  <c:v>1.0031999999999999E-2</c:v>
                </c:pt>
                <c:pt idx="85">
                  <c:v>1.0028E-2</c:v>
                </c:pt>
                <c:pt idx="86">
                  <c:v>1.0024E-2</c:v>
                </c:pt>
                <c:pt idx="87">
                  <c:v>1.0021E-2</c:v>
                </c:pt>
                <c:pt idx="88">
                  <c:v>1.0018000000000001E-2</c:v>
                </c:pt>
                <c:pt idx="89">
                  <c:v>1.0015E-2</c:v>
                </c:pt>
                <c:pt idx="90">
                  <c:v>1.0012999999999999E-2</c:v>
                </c:pt>
                <c:pt idx="91">
                  <c:v>1.0011000000000001E-2</c:v>
                </c:pt>
                <c:pt idx="92">
                  <c:v>1.0009000000000001E-2</c:v>
                </c:pt>
                <c:pt idx="93">
                  <c:v>1.0007E-2</c:v>
                </c:pt>
                <c:pt idx="94">
                  <c:v>1.0005999999999999E-2</c:v>
                </c:pt>
                <c:pt idx="95">
                  <c:v>1.0005E-2</c:v>
                </c:pt>
                <c:pt idx="96">
                  <c:v>1.0003E-2</c:v>
                </c:pt>
                <c:pt idx="97">
                  <c:v>1.0002E-2</c:v>
                </c:pt>
                <c:pt idx="98">
                  <c:v>1.0000999999999999E-2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4C9F-4D18-A374-857C4E5A6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6892480"/>
        <c:axId val="286892896"/>
      </c:scatterChart>
      <c:valAx>
        <c:axId val="28689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Distance(m)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86892896"/>
        <c:crosses val="autoZero"/>
        <c:crossBetween val="midCat"/>
      </c:valAx>
      <c:valAx>
        <c:axId val="286892896"/>
        <c:scaling>
          <c:orientation val="minMax"/>
          <c:max val="5.000000000000001E-2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Concentration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8689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T=1373K</a:t>
            </a:r>
            <a:r>
              <a:rPr lang="en-US" altLang="ko-KR" sz="1400" b="0" i="0" u="none" strike="noStrike" baseline="0" dirty="0" smtClean="0">
                <a:effectLst/>
              </a:rPr>
              <a:t>(</a:t>
            </a:r>
            <a:r>
              <a:rPr lang="el-GR" altLang="ko-KR" sz="1400" b="0" i="0" u="none" strike="noStrike" baseline="0" dirty="0" smtClean="0">
                <a:effectLst/>
              </a:rPr>
              <a:t>λ</a:t>
            </a:r>
            <a:r>
              <a:rPr lang="en-US" altLang="ko-KR" sz="1400" b="0" i="0" u="none" strike="noStrike" baseline="0" dirty="0" smtClean="0">
                <a:effectLst/>
              </a:rPr>
              <a:t>=0.174)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'1373'!$B$1</c:f>
              <c:strCache>
                <c:ptCount val="1"/>
                <c:pt idx="0">
                  <c:v>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'1373'!$B$2:$B$101</c:f>
              <c:numCache>
                <c:formatCode>General</c:formatCode>
                <c:ptCount val="100"/>
                <c:pt idx="0">
                  <c:v>0.05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017-484E-A23B-079ABFF68754}"/>
            </c:ext>
          </c:extLst>
        </c:ser>
        <c:ser>
          <c:idx val="1"/>
          <c:order val="1"/>
          <c:tx>
            <c:strRef>
              <c:f>'1373'!$C$1</c:f>
              <c:strCache>
                <c:ptCount val="1"/>
                <c:pt idx="0">
                  <c:v>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'1373'!$C$2:$C$101</c:f>
              <c:numCache>
                <c:formatCode>General</c:formatCode>
                <c:ptCount val="100"/>
                <c:pt idx="0">
                  <c:v>0.05</c:v>
                </c:pt>
                <c:pt idx="1">
                  <c:v>4.7583E-2</c:v>
                </c:pt>
                <c:pt idx="2">
                  <c:v>4.5179999999999998E-2</c:v>
                </c:pt>
                <c:pt idx="3">
                  <c:v>4.2805000000000003E-2</c:v>
                </c:pt>
                <c:pt idx="4">
                  <c:v>4.0469999999999999E-2</c:v>
                </c:pt>
                <c:pt idx="5">
                  <c:v>3.8188E-2</c:v>
                </c:pt>
                <c:pt idx="6">
                  <c:v>3.5970000000000002E-2</c:v>
                </c:pt>
                <c:pt idx="7">
                  <c:v>3.3827999999999997E-2</c:v>
                </c:pt>
                <c:pt idx="8">
                  <c:v>3.177E-2</c:v>
                </c:pt>
                <c:pt idx="9">
                  <c:v>2.9805000000000002E-2</c:v>
                </c:pt>
                <c:pt idx="10">
                  <c:v>2.7938000000000001E-2</c:v>
                </c:pt>
                <c:pt idx="11">
                  <c:v>2.6176000000000001E-2</c:v>
                </c:pt>
                <c:pt idx="12">
                  <c:v>2.4521000000000001E-2</c:v>
                </c:pt>
                <c:pt idx="13">
                  <c:v>2.2977000000000001E-2</c:v>
                </c:pt>
                <c:pt idx="14">
                  <c:v>2.1544000000000001E-2</c:v>
                </c:pt>
                <c:pt idx="15">
                  <c:v>2.0222E-2</c:v>
                </c:pt>
                <c:pt idx="16">
                  <c:v>1.9008000000000001E-2</c:v>
                </c:pt>
                <c:pt idx="17">
                  <c:v>1.7901E-2</c:v>
                </c:pt>
                <c:pt idx="18">
                  <c:v>1.6898E-2</c:v>
                </c:pt>
                <c:pt idx="19">
                  <c:v>1.5991999999999999E-2</c:v>
                </c:pt>
                <c:pt idx="20">
                  <c:v>1.5181E-2</c:v>
                </c:pt>
                <c:pt idx="21">
                  <c:v>1.4456999999999999E-2</c:v>
                </c:pt>
                <c:pt idx="22">
                  <c:v>1.3816E-2</c:v>
                </c:pt>
                <c:pt idx="23">
                  <c:v>1.325E-2</c:v>
                </c:pt>
                <c:pt idx="24">
                  <c:v>1.2755000000000001E-2</c:v>
                </c:pt>
                <c:pt idx="25">
                  <c:v>1.2323000000000001E-2</c:v>
                </c:pt>
                <c:pt idx="26">
                  <c:v>1.1950000000000001E-2</c:v>
                </c:pt>
                <c:pt idx="27">
                  <c:v>1.1627999999999999E-2</c:v>
                </c:pt>
                <c:pt idx="28">
                  <c:v>1.1351999999999999E-2</c:v>
                </c:pt>
                <c:pt idx="29">
                  <c:v>1.1117E-2</c:v>
                </c:pt>
                <c:pt idx="30">
                  <c:v>1.0918000000000001E-2</c:v>
                </c:pt>
                <c:pt idx="31">
                  <c:v>1.0751E-2</c:v>
                </c:pt>
                <c:pt idx="32">
                  <c:v>1.0611000000000001E-2</c:v>
                </c:pt>
                <c:pt idx="33">
                  <c:v>1.0495000000000001E-2</c:v>
                </c:pt>
                <c:pt idx="34">
                  <c:v>1.0397999999999999E-2</c:v>
                </c:pt>
                <c:pt idx="35">
                  <c:v>1.0319E-2</c:v>
                </c:pt>
                <c:pt idx="36">
                  <c:v>1.0253999999999999E-2</c:v>
                </c:pt>
                <c:pt idx="37">
                  <c:v>1.0201E-2</c:v>
                </c:pt>
                <c:pt idx="38">
                  <c:v>1.0159E-2</c:v>
                </c:pt>
                <c:pt idx="39">
                  <c:v>1.0123999999999999E-2</c:v>
                </c:pt>
                <c:pt idx="40">
                  <c:v>1.0097E-2</c:v>
                </c:pt>
                <c:pt idx="41">
                  <c:v>1.0075000000000001E-2</c:v>
                </c:pt>
                <c:pt idx="42">
                  <c:v>1.0057999999999999E-2</c:v>
                </c:pt>
                <c:pt idx="43">
                  <c:v>1.0045E-2</c:v>
                </c:pt>
                <c:pt idx="44">
                  <c:v>1.0034E-2</c:v>
                </c:pt>
                <c:pt idx="45">
                  <c:v>1.0026E-2</c:v>
                </c:pt>
                <c:pt idx="46">
                  <c:v>1.0019999999999999E-2</c:v>
                </c:pt>
                <c:pt idx="47">
                  <c:v>1.0015E-2</c:v>
                </c:pt>
                <c:pt idx="48">
                  <c:v>1.0011000000000001E-2</c:v>
                </c:pt>
                <c:pt idx="49">
                  <c:v>1.0008E-2</c:v>
                </c:pt>
                <c:pt idx="50">
                  <c:v>1.0005999999999999E-2</c:v>
                </c:pt>
                <c:pt idx="51">
                  <c:v>1.0004000000000001E-2</c:v>
                </c:pt>
                <c:pt idx="52">
                  <c:v>1.0003E-2</c:v>
                </c:pt>
                <c:pt idx="53">
                  <c:v>1.0002E-2</c:v>
                </c:pt>
                <c:pt idx="54">
                  <c:v>1.0002E-2</c:v>
                </c:pt>
                <c:pt idx="55">
                  <c:v>1.0000999999999999E-2</c:v>
                </c:pt>
                <c:pt idx="56">
                  <c:v>1.0000999999999999E-2</c:v>
                </c:pt>
                <c:pt idx="57">
                  <c:v>1.0000999999999999E-2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017-484E-A23B-079ABFF68754}"/>
            </c:ext>
          </c:extLst>
        </c:ser>
        <c:ser>
          <c:idx val="2"/>
          <c:order val="2"/>
          <c:tx>
            <c:strRef>
              <c:f>'1373'!$D$1</c:f>
              <c:strCache>
                <c:ptCount val="1"/>
                <c:pt idx="0">
                  <c:v>1000s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'1373'!$D$2:$D$101</c:f>
              <c:numCache>
                <c:formatCode>General</c:formatCode>
                <c:ptCount val="100"/>
                <c:pt idx="0">
                  <c:v>0.05</c:v>
                </c:pt>
                <c:pt idx="1">
                  <c:v>4.829E-2</c:v>
                </c:pt>
                <c:pt idx="2">
                  <c:v>4.6584E-2</c:v>
                </c:pt>
                <c:pt idx="3">
                  <c:v>4.4888999999999998E-2</c:v>
                </c:pt>
                <c:pt idx="4">
                  <c:v>4.3208000000000003E-2</c:v>
                </c:pt>
                <c:pt idx="5">
                  <c:v>4.1546E-2</c:v>
                </c:pt>
                <c:pt idx="6">
                  <c:v>3.9907999999999999E-2</c:v>
                </c:pt>
                <c:pt idx="7">
                  <c:v>3.8297999999999999E-2</c:v>
                </c:pt>
                <c:pt idx="8">
                  <c:v>3.6720000000000003E-2</c:v>
                </c:pt>
                <c:pt idx="9">
                  <c:v>3.5178000000000001E-2</c:v>
                </c:pt>
                <c:pt idx="10">
                  <c:v>3.3674999999999997E-2</c:v>
                </c:pt>
                <c:pt idx="11">
                  <c:v>3.2215000000000001E-2</c:v>
                </c:pt>
                <c:pt idx="12">
                  <c:v>3.0800000000000001E-2</c:v>
                </c:pt>
                <c:pt idx="13">
                  <c:v>2.9433000000000001E-2</c:v>
                </c:pt>
                <c:pt idx="14">
                  <c:v>2.8117E-2</c:v>
                </c:pt>
                <c:pt idx="15">
                  <c:v>2.6852000000000001E-2</c:v>
                </c:pt>
                <c:pt idx="16">
                  <c:v>2.564E-2</c:v>
                </c:pt>
                <c:pt idx="17">
                  <c:v>2.4483000000000001E-2</c:v>
                </c:pt>
                <c:pt idx="18">
                  <c:v>2.3382E-2</c:v>
                </c:pt>
                <c:pt idx="19">
                  <c:v>2.2335000000000001E-2</c:v>
                </c:pt>
                <c:pt idx="20">
                  <c:v>2.1344999999999999E-2</c:v>
                </c:pt>
                <c:pt idx="21">
                  <c:v>2.0409E-2</c:v>
                </c:pt>
                <c:pt idx="22">
                  <c:v>1.9529000000000001E-2</c:v>
                </c:pt>
                <c:pt idx="23">
                  <c:v>1.8702E-2</c:v>
                </c:pt>
                <c:pt idx="24">
                  <c:v>1.7927999999999999E-2</c:v>
                </c:pt>
                <c:pt idx="25">
                  <c:v>1.7205999999999999E-2</c:v>
                </c:pt>
                <c:pt idx="26">
                  <c:v>1.6534E-2</c:v>
                </c:pt>
                <c:pt idx="27">
                  <c:v>1.5910000000000001E-2</c:v>
                </c:pt>
                <c:pt idx="28">
                  <c:v>1.5332999999999999E-2</c:v>
                </c:pt>
                <c:pt idx="29">
                  <c:v>1.4800000000000001E-2</c:v>
                </c:pt>
                <c:pt idx="30">
                  <c:v>1.431E-2</c:v>
                </c:pt>
                <c:pt idx="31">
                  <c:v>1.3861E-2</c:v>
                </c:pt>
                <c:pt idx="32">
                  <c:v>1.3448999999999999E-2</c:v>
                </c:pt>
                <c:pt idx="33">
                  <c:v>1.3074000000000001E-2</c:v>
                </c:pt>
                <c:pt idx="34">
                  <c:v>1.2733E-2</c:v>
                </c:pt>
                <c:pt idx="35">
                  <c:v>1.2423999999999999E-2</c:v>
                </c:pt>
                <c:pt idx="36">
                  <c:v>1.2144E-2</c:v>
                </c:pt>
                <c:pt idx="37">
                  <c:v>1.1892E-2</c:v>
                </c:pt>
                <c:pt idx="38">
                  <c:v>1.1665E-2</c:v>
                </c:pt>
                <c:pt idx="39">
                  <c:v>1.1461000000000001E-2</c:v>
                </c:pt>
                <c:pt idx="40">
                  <c:v>1.128E-2</c:v>
                </c:pt>
                <c:pt idx="41">
                  <c:v>1.1117999999999999E-2</c:v>
                </c:pt>
                <c:pt idx="42">
                  <c:v>1.0973999999999999E-2</c:v>
                </c:pt>
                <c:pt idx="43">
                  <c:v>1.0846E-2</c:v>
                </c:pt>
                <c:pt idx="44">
                  <c:v>1.0732999999999999E-2</c:v>
                </c:pt>
                <c:pt idx="45">
                  <c:v>1.0633999999999999E-2</c:v>
                </c:pt>
                <c:pt idx="46">
                  <c:v>1.0546E-2</c:v>
                </c:pt>
                <c:pt idx="47">
                  <c:v>1.047E-2</c:v>
                </c:pt>
                <c:pt idx="48">
                  <c:v>1.0403000000000001E-2</c:v>
                </c:pt>
                <c:pt idx="49">
                  <c:v>1.0345E-2</c:v>
                </c:pt>
                <c:pt idx="50">
                  <c:v>1.0293999999999999E-2</c:v>
                </c:pt>
                <c:pt idx="51">
                  <c:v>1.025E-2</c:v>
                </c:pt>
                <c:pt idx="52">
                  <c:v>1.0212000000000001E-2</c:v>
                </c:pt>
                <c:pt idx="53">
                  <c:v>1.018E-2</c:v>
                </c:pt>
                <c:pt idx="54">
                  <c:v>1.0152E-2</c:v>
                </c:pt>
                <c:pt idx="55">
                  <c:v>1.0128E-2</c:v>
                </c:pt>
                <c:pt idx="56">
                  <c:v>1.0107E-2</c:v>
                </c:pt>
                <c:pt idx="57">
                  <c:v>1.009E-2</c:v>
                </c:pt>
                <c:pt idx="58">
                  <c:v>1.0075000000000001E-2</c:v>
                </c:pt>
                <c:pt idx="59">
                  <c:v>1.0062E-2</c:v>
                </c:pt>
                <c:pt idx="60">
                  <c:v>1.0052E-2</c:v>
                </c:pt>
                <c:pt idx="61">
                  <c:v>1.0043E-2</c:v>
                </c:pt>
                <c:pt idx="62">
                  <c:v>1.0035000000000001E-2</c:v>
                </c:pt>
                <c:pt idx="63">
                  <c:v>1.0029E-2</c:v>
                </c:pt>
                <c:pt idx="64">
                  <c:v>1.0024E-2</c:v>
                </c:pt>
                <c:pt idx="65">
                  <c:v>1.0019999999999999E-2</c:v>
                </c:pt>
                <c:pt idx="66">
                  <c:v>1.0016000000000001E-2</c:v>
                </c:pt>
                <c:pt idx="67">
                  <c:v>1.0012999999999999E-2</c:v>
                </c:pt>
                <c:pt idx="68">
                  <c:v>1.0011000000000001E-2</c:v>
                </c:pt>
                <c:pt idx="69">
                  <c:v>1.0009000000000001E-2</c:v>
                </c:pt>
                <c:pt idx="70">
                  <c:v>1.0007E-2</c:v>
                </c:pt>
                <c:pt idx="71">
                  <c:v>1.0005999999999999E-2</c:v>
                </c:pt>
                <c:pt idx="72">
                  <c:v>1.0005E-2</c:v>
                </c:pt>
                <c:pt idx="73">
                  <c:v>1.0004000000000001E-2</c:v>
                </c:pt>
                <c:pt idx="74">
                  <c:v>1.0003E-2</c:v>
                </c:pt>
                <c:pt idx="75">
                  <c:v>1.0002E-2</c:v>
                </c:pt>
                <c:pt idx="76">
                  <c:v>1.0002E-2</c:v>
                </c:pt>
                <c:pt idx="77">
                  <c:v>1.0000999999999999E-2</c:v>
                </c:pt>
                <c:pt idx="78">
                  <c:v>1.0000999999999999E-2</c:v>
                </c:pt>
                <c:pt idx="79">
                  <c:v>1.0000999999999999E-2</c:v>
                </c:pt>
                <c:pt idx="80">
                  <c:v>1.0000999999999999E-2</c:v>
                </c:pt>
                <c:pt idx="81">
                  <c:v>1.0000999999999999E-2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017-484E-A23B-079ABFF68754}"/>
            </c:ext>
          </c:extLst>
        </c:ser>
        <c:ser>
          <c:idx val="3"/>
          <c:order val="3"/>
          <c:tx>
            <c:strRef>
              <c:f>'1373'!$E$1</c:f>
              <c:strCache>
                <c:ptCount val="1"/>
                <c:pt idx="0">
                  <c:v>1500s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4.8603E-2</c:v>
                </c:pt>
                <c:pt idx="2">
                  <c:v>4.7209000000000001E-2</c:v>
                </c:pt>
                <c:pt idx="3">
                  <c:v>4.5821000000000001E-2</c:v>
                </c:pt>
                <c:pt idx="4">
                  <c:v>4.444E-2</c:v>
                </c:pt>
                <c:pt idx="5">
                  <c:v>4.3069999999999997E-2</c:v>
                </c:pt>
                <c:pt idx="6">
                  <c:v>4.1711999999999999E-2</c:v>
                </c:pt>
                <c:pt idx="7">
                  <c:v>4.0370999999999997E-2</c:v>
                </c:pt>
                <c:pt idx="8">
                  <c:v>3.9046999999999998E-2</c:v>
                </c:pt>
                <c:pt idx="9">
                  <c:v>3.7742999999999999E-2</c:v>
                </c:pt>
                <c:pt idx="10">
                  <c:v>3.6462000000000001E-2</c:v>
                </c:pt>
                <c:pt idx="11">
                  <c:v>3.5205E-2</c:v>
                </c:pt>
                <c:pt idx="12">
                  <c:v>3.3973999999999997E-2</c:v>
                </c:pt>
                <c:pt idx="13">
                  <c:v>3.2771000000000002E-2</c:v>
                </c:pt>
                <c:pt idx="14">
                  <c:v>3.1598000000000001E-2</c:v>
                </c:pt>
                <c:pt idx="15">
                  <c:v>3.0456E-2</c:v>
                </c:pt>
                <c:pt idx="16">
                  <c:v>2.9346000000000001E-2</c:v>
                </c:pt>
                <c:pt idx="17">
                  <c:v>2.827E-2</c:v>
                </c:pt>
                <c:pt idx="18">
                  <c:v>2.7227999999999999E-2</c:v>
                </c:pt>
                <c:pt idx="19">
                  <c:v>2.6221999999999999E-2</c:v>
                </c:pt>
                <c:pt idx="20">
                  <c:v>2.5250999999999999E-2</c:v>
                </c:pt>
                <c:pt idx="21">
                  <c:v>2.4316999999999998E-2</c:v>
                </c:pt>
                <c:pt idx="22">
                  <c:v>2.342E-2</c:v>
                </c:pt>
                <c:pt idx="23">
                  <c:v>2.256E-2</c:v>
                </c:pt>
                <c:pt idx="24">
                  <c:v>2.1736999999999999E-2</c:v>
                </c:pt>
                <c:pt idx="25">
                  <c:v>2.0951000000000001E-2</c:v>
                </c:pt>
                <c:pt idx="26">
                  <c:v>2.0201E-2</c:v>
                </c:pt>
                <c:pt idx="27">
                  <c:v>1.9487999999999998E-2</c:v>
                </c:pt>
                <c:pt idx="28">
                  <c:v>1.8811000000000001E-2</c:v>
                </c:pt>
                <c:pt idx="29">
                  <c:v>1.8169999999999999E-2</c:v>
                </c:pt>
                <c:pt idx="30">
                  <c:v>1.7562999999999999E-2</c:v>
                </c:pt>
                <c:pt idx="31">
                  <c:v>1.6990000000000002E-2</c:v>
                </c:pt>
                <c:pt idx="32">
                  <c:v>1.6449999999999999E-2</c:v>
                </c:pt>
                <c:pt idx="33">
                  <c:v>1.5942000000000001E-2</c:v>
                </c:pt>
                <c:pt idx="34">
                  <c:v>1.5465E-2</c:v>
                </c:pt>
                <c:pt idx="35">
                  <c:v>1.5018999999999999E-2</c:v>
                </c:pt>
                <c:pt idx="36">
                  <c:v>1.4600999999999999E-2</c:v>
                </c:pt>
                <c:pt idx="37">
                  <c:v>1.4211E-2</c:v>
                </c:pt>
                <c:pt idx="38">
                  <c:v>1.3847999999999999E-2</c:v>
                </c:pt>
                <c:pt idx="39">
                  <c:v>1.3509999999999999E-2</c:v>
                </c:pt>
                <c:pt idx="40">
                  <c:v>1.3197E-2</c:v>
                </c:pt>
                <c:pt idx="41">
                  <c:v>1.2907E-2</c:v>
                </c:pt>
                <c:pt idx="42">
                  <c:v>1.2638999999999999E-2</c:v>
                </c:pt>
                <c:pt idx="43">
                  <c:v>1.2390999999999999E-2</c:v>
                </c:pt>
                <c:pt idx="44">
                  <c:v>1.2163E-2</c:v>
                </c:pt>
                <c:pt idx="45">
                  <c:v>1.1953E-2</c:v>
                </c:pt>
                <c:pt idx="46">
                  <c:v>1.1761000000000001E-2</c:v>
                </c:pt>
                <c:pt idx="47">
                  <c:v>1.1585E-2</c:v>
                </c:pt>
                <c:pt idx="48">
                  <c:v>1.1424E-2</c:v>
                </c:pt>
                <c:pt idx="49">
                  <c:v>1.1278E-2</c:v>
                </c:pt>
                <c:pt idx="50">
                  <c:v>1.1143999999999999E-2</c:v>
                </c:pt>
                <c:pt idx="51">
                  <c:v>1.1023E-2</c:v>
                </c:pt>
                <c:pt idx="52">
                  <c:v>1.0913000000000001E-2</c:v>
                </c:pt>
                <c:pt idx="53">
                  <c:v>1.0813E-2</c:v>
                </c:pt>
                <c:pt idx="54">
                  <c:v>1.0723E-2</c:v>
                </c:pt>
                <c:pt idx="55">
                  <c:v>1.0642E-2</c:v>
                </c:pt>
                <c:pt idx="56">
                  <c:v>1.0569E-2</c:v>
                </c:pt>
                <c:pt idx="57">
                  <c:v>1.0503E-2</c:v>
                </c:pt>
                <c:pt idx="58">
                  <c:v>1.0444E-2</c:v>
                </c:pt>
                <c:pt idx="59">
                  <c:v>1.0392E-2</c:v>
                </c:pt>
                <c:pt idx="60">
                  <c:v>1.0345E-2</c:v>
                </c:pt>
                <c:pt idx="61">
                  <c:v>1.0303E-2</c:v>
                </c:pt>
                <c:pt idx="62">
                  <c:v>1.0266000000000001E-2</c:v>
                </c:pt>
                <c:pt idx="63">
                  <c:v>1.0233000000000001E-2</c:v>
                </c:pt>
                <c:pt idx="64">
                  <c:v>1.0203E-2</c:v>
                </c:pt>
                <c:pt idx="65">
                  <c:v>1.0177E-2</c:v>
                </c:pt>
                <c:pt idx="66">
                  <c:v>1.0154E-2</c:v>
                </c:pt>
                <c:pt idx="67">
                  <c:v>1.0134000000000001E-2</c:v>
                </c:pt>
                <c:pt idx="68">
                  <c:v>1.0116E-2</c:v>
                </c:pt>
                <c:pt idx="69">
                  <c:v>1.0101000000000001E-2</c:v>
                </c:pt>
                <c:pt idx="70">
                  <c:v>1.0087E-2</c:v>
                </c:pt>
                <c:pt idx="71">
                  <c:v>1.0075000000000001E-2</c:v>
                </c:pt>
                <c:pt idx="72">
                  <c:v>1.0064999999999999E-2</c:v>
                </c:pt>
                <c:pt idx="73">
                  <c:v>1.0056000000000001E-2</c:v>
                </c:pt>
                <c:pt idx="74">
                  <c:v>1.0048E-2</c:v>
                </c:pt>
                <c:pt idx="75">
                  <c:v>1.0041E-2</c:v>
                </c:pt>
                <c:pt idx="76">
                  <c:v>1.0035000000000001E-2</c:v>
                </c:pt>
                <c:pt idx="77">
                  <c:v>1.0030000000000001E-2</c:v>
                </c:pt>
                <c:pt idx="78">
                  <c:v>1.0026E-2</c:v>
                </c:pt>
                <c:pt idx="79">
                  <c:v>1.0022E-2</c:v>
                </c:pt>
                <c:pt idx="80">
                  <c:v>1.0018000000000001E-2</c:v>
                </c:pt>
                <c:pt idx="81">
                  <c:v>1.0016000000000001E-2</c:v>
                </c:pt>
                <c:pt idx="82">
                  <c:v>1.0012999999999999E-2</c:v>
                </c:pt>
                <c:pt idx="83">
                  <c:v>1.0011000000000001E-2</c:v>
                </c:pt>
                <c:pt idx="84">
                  <c:v>1.0009000000000001E-2</c:v>
                </c:pt>
                <c:pt idx="85">
                  <c:v>1.0008E-2</c:v>
                </c:pt>
                <c:pt idx="86">
                  <c:v>1.0007E-2</c:v>
                </c:pt>
                <c:pt idx="87">
                  <c:v>1.0005999999999999E-2</c:v>
                </c:pt>
                <c:pt idx="88">
                  <c:v>1.0005E-2</c:v>
                </c:pt>
                <c:pt idx="89">
                  <c:v>1.0004000000000001E-2</c:v>
                </c:pt>
                <c:pt idx="90">
                  <c:v>1.0003E-2</c:v>
                </c:pt>
                <c:pt idx="91">
                  <c:v>1.0003E-2</c:v>
                </c:pt>
                <c:pt idx="92">
                  <c:v>1.0002E-2</c:v>
                </c:pt>
                <c:pt idx="93">
                  <c:v>1.0002E-2</c:v>
                </c:pt>
                <c:pt idx="94">
                  <c:v>1.0000999999999999E-2</c:v>
                </c:pt>
                <c:pt idx="95">
                  <c:v>1.0000999999999999E-2</c:v>
                </c:pt>
                <c:pt idx="96">
                  <c:v>1.0000999999999999E-2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017-484E-A23B-079ABFF68754}"/>
            </c:ext>
          </c:extLst>
        </c:ser>
        <c:ser>
          <c:idx val="4"/>
          <c:order val="4"/>
          <c:tx>
            <c:strRef>
              <c:f>'1373'!$F$1</c:f>
              <c:strCache>
                <c:ptCount val="1"/>
                <c:pt idx="0">
                  <c:v>2000s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'1373'!$F$2:$F$101</c:f>
              <c:numCache>
                <c:formatCode>General</c:formatCode>
                <c:ptCount val="100"/>
                <c:pt idx="0">
                  <c:v>0.05</c:v>
                </c:pt>
                <c:pt idx="1">
                  <c:v>4.879E-2</c:v>
                </c:pt>
                <c:pt idx="2">
                  <c:v>4.7581999999999999E-2</c:v>
                </c:pt>
                <c:pt idx="3">
                  <c:v>4.6378000000000003E-2</c:v>
                </c:pt>
                <c:pt idx="4">
                  <c:v>4.5178000000000003E-2</c:v>
                </c:pt>
                <c:pt idx="5">
                  <c:v>4.3985999999999997E-2</c:v>
                </c:pt>
                <c:pt idx="6">
                  <c:v>4.2802E-2</c:v>
                </c:pt>
                <c:pt idx="7">
                  <c:v>4.1627999999999998E-2</c:v>
                </c:pt>
                <c:pt idx="8">
                  <c:v>4.0466000000000002E-2</c:v>
                </c:pt>
                <c:pt idx="9">
                  <c:v>3.9316999999999998E-2</c:v>
                </c:pt>
                <c:pt idx="10">
                  <c:v>3.8183000000000002E-2</c:v>
                </c:pt>
                <c:pt idx="11">
                  <c:v>3.7066000000000002E-2</c:v>
                </c:pt>
                <c:pt idx="12">
                  <c:v>3.5964999999999997E-2</c:v>
                </c:pt>
                <c:pt idx="13">
                  <c:v>3.4883999999999998E-2</c:v>
                </c:pt>
                <c:pt idx="14">
                  <c:v>3.3821999999999998E-2</c:v>
                </c:pt>
                <c:pt idx="15">
                  <c:v>3.2781999999999999E-2</c:v>
                </c:pt>
                <c:pt idx="16">
                  <c:v>3.1764000000000001E-2</c:v>
                </c:pt>
                <c:pt idx="17">
                  <c:v>3.0769000000000001E-2</c:v>
                </c:pt>
                <c:pt idx="18">
                  <c:v>2.9798000000000002E-2</c:v>
                </c:pt>
                <c:pt idx="19">
                  <c:v>2.8851999999999999E-2</c:v>
                </c:pt>
                <c:pt idx="20">
                  <c:v>2.7931000000000001E-2</c:v>
                </c:pt>
                <c:pt idx="21">
                  <c:v>2.7036999999999999E-2</c:v>
                </c:pt>
                <c:pt idx="22">
                  <c:v>2.6169000000000001E-2</c:v>
                </c:pt>
                <c:pt idx="23">
                  <c:v>2.5328E-2</c:v>
                </c:pt>
                <c:pt idx="24">
                  <c:v>2.4514000000000001E-2</c:v>
                </c:pt>
                <c:pt idx="25">
                  <c:v>2.3727999999999999E-2</c:v>
                </c:pt>
                <c:pt idx="26">
                  <c:v>2.2970000000000001E-2</c:v>
                </c:pt>
                <c:pt idx="27">
                  <c:v>2.2238999999999998E-2</c:v>
                </c:pt>
                <c:pt idx="28">
                  <c:v>2.1537000000000001E-2</c:v>
                </c:pt>
                <c:pt idx="29">
                  <c:v>2.0861999999999999E-2</c:v>
                </c:pt>
                <c:pt idx="30">
                  <c:v>2.0213999999999999E-2</c:v>
                </c:pt>
                <c:pt idx="31">
                  <c:v>1.9594E-2</c:v>
                </c:pt>
                <c:pt idx="32">
                  <c:v>1.9001000000000001E-2</c:v>
                </c:pt>
                <c:pt idx="33">
                  <c:v>1.8435E-2</c:v>
                </c:pt>
                <c:pt idx="34">
                  <c:v>1.7895000000000001E-2</c:v>
                </c:pt>
                <c:pt idx="35">
                  <c:v>1.738E-2</c:v>
                </c:pt>
                <c:pt idx="36">
                  <c:v>1.6891E-2</c:v>
                </c:pt>
                <c:pt idx="37">
                  <c:v>1.6427000000000001E-2</c:v>
                </c:pt>
                <c:pt idx="38">
                  <c:v>1.5986E-2</c:v>
                </c:pt>
                <c:pt idx="39">
                  <c:v>1.5569E-2</c:v>
                </c:pt>
                <c:pt idx="40">
                  <c:v>1.5174999999999999E-2</c:v>
                </c:pt>
                <c:pt idx="41">
                  <c:v>1.4803E-2</c:v>
                </c:pt>
                <c:pt idx="42">
                  <c:v>1.4452E-2</c:v>
                </c:pt>
                <c:pt idx="43">
                  <c:v>1.4121E-2</c:v>
                </c:pt>
                <c:pt idx="44">
                  <c:v>1.3811E-2</c:v>
                </c:pt>
                <c:pt idx="45">
                  <c:v>1.3519E-2</c:v>
                </c:pt>
                <c:pt idx="46">
                  <c:v>1.3246000000000001E-2</c:v>
                </c:pt>
                <c:pt idx="47">
                  <c:v>1.299E-2</c:v>
                </c:pt>
                <c:pt idx="48">
                  <c:v>1.2751E-2</c:v>
                </c:pt>
                <c:pt idx="49">
                  <c:v>1.2527999999999999E-2</c:v>
                </c:pt>
                <c:pt idx="50">
                  <c:v>1.2319999999999999E-2</c:v>
                </c:pt>
                <c:pt idx="51">
                  <c:v>1.2126E-2</c:v>
                </c:pt>
                <c:pt idx="52">
                  <c:v>1.1946E-2</c:v>
                </c:pt>
                <c:pt idx="53">
                  <c:v>1.1780000000000001E-2</c:v>
                </c:pt>
                <c:pt idx="54">
                  <c:v>1.1625E-2</c:v>
                </c:pt>
                <c:pt idx="55">
                  <c:v>1.1481999999999999E-2</c:v>
                </c:pt>
                <c:pt idx="56">
                  <c:v>1.1349E-2</c:v>
                </c:pt>
                <c:pt idx="57">
                  <c:v>1.1227000000000001E-2</c:v>
                </c:pt>
                <c:pt idx="58">
                  <c:v>1.1115E-2</c:v>
                </c:pt>
                <c:pt idx="59">
                  <c:v>1.1011999999999999E-2</c:v>
                </c:pt>
                <c:pt idx="60">
                  <c:v>1.0917E-2</c:v>
                </c:pt>
                <c:pt idx="61">
                  <c:v>1.0829E-2</c:v>
                </c:pt>
                <c:pt idx="62">
                  <c:v>1.0749999999999999E-2</c:v>
                </c:pt>
                <c:pt idx="63">
                  <c:v>1.0676E-2</c:v>
                </c:pt>
                <c:pt idx="64">
                  <c:v>1.061E-2</c:v>
                </c:pt>
                <c:pt idx="65">
                  <c:v>1.0548999999999999E-2</c:v>
                </c:pt>
                <c:pt idx="66">
                  <c:v>1.0493000000000001E-2</c:v>
                </c:pt>
                <c:pt idx="67">
                  <c:v>1.0442999999999999E-2</c:v>
                </c:pt>
                <c:pt idx="68">
                  <c:v>1.0397E-2</c:v>
                </c:pt>
                <c:pt idx="69">
                  <c:v>1.0356000000000001E-2</c:v>
                </c:pt>
                <c:pt idx="70">
                  <c:v>1.0318000000000001E-2</c:v>
                </c:pt>
                <c:pt idx="71">
                  <c:v>1.0284E-2</c:v>
                </c:pt>
                <c:pt idx="72">
                  <c:v>1.0253E-2</c:v>
                </c:pt>
                <c:pt idx="73">
                  <c:v>1.0226000000000001E-2</c:v>
                </c:pt>
                <c:pt idx="74">
                  <c:v>1.0201E-2</c:v>
                </c:pt>
                <c:pt idx="75">
                  <c:v>1.0178E-2</c:v>
                </c:pt>
                <c:pt idx="76">
                  <c:v>1.0158E-2</c:v>
                </c:pt>
                <c:pt idx="77">
                  <c:v>1.014E-2</c:v>
                </c:pt>
                <c:pt idx="78">
                  <c:v>1.0123999999999999E-2</c:v>
                </c:pt>
                <c:pt idx="79">
                  <c:v>1.0109E-2</c:v>
                </c:pt>
                <c:pt idx="80">
                  <c:v>1.0096000000000001E-2</c:v>
                </c:pt>
                <c:pt idx="81">
                  <c:v>1.0085E-2</c:v>
                </c:pt>
                <c:pt idx="82">
                  <c:v>1.0075000000000001E-2</c:v>
                </c:pt>
                <c:pt idx="83">
                  <c:v>1.0064999999999999E-2</c:v>
                </c:pt>
                <c:pt idx="84">
                  <c:v>1.0057E-2</c:v>
                </c:pt>
                <c:pt idx="85">
                  <c:v>1.005E-2</c:v>
                </c:pt>
                <c:pt idx="86">
                  <c:v>1.0044000000000001E-2</c:v>
                </c:pt>
                <c:pt idx="87">
                  <c:v>1.0038E-2</c:v>
                </c:pt>
                <c:pt idx="88">
                  <c:v>1.0033E-2</c:v>
                </c:pt>
                <c:pt idx="89">
                  <c:v>1.0028E-2</c:v>
                </c:pt>
                <c:pt idx="90">
                  <c:v>1.0024E-2</c:v>
                </c:pt>
                <c:pt idx="91">
                  <c:v>1.0019999999999999E-2</c:v>
                </c:pt>
                <c:pt idx="92">
                  <c:v>1.0017E-2</c:v>
                </c:pt>
                <c:pt idx="93">
                  <c:v>1.0014E-2</c:v>
                </c:pt>
                <c:pt idx="94">
                  <c:v>1.0011000000000001E-2</c:v>
                </c:pt>
                <c:pt idx="95">
                  <c:v>1.0009000000000001E-2</c:v>
                </c:pt>
                <c:pt idx="96">
                  <c:v>1.0007E-2</c:v>
                </c:pt>
                <c:pt idx="97">
                  <c:v>1.0004000000000001E-2</c:v>
                </c:pt>
                <c:pt idx="98">
                  <c:v>1.0002E-2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017-484E-A23B-079ABFF68754}"/>
            </c:ext>
          </c:extLst>
        </c:ser>
        <c:ser>
          <c:idx val="5"/>
          <c:order val="5"/>
          <c:tx>
            <c:strRef>
              <c:f>'1373'!$G$1</c:f>
              <c:strCache>
                <c:ptCount val="1"/>
                <c:pt idx="0">
                  <c:v>2500s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'1373'!$G$2:$G$101</c:f>
              <c:numCache>
                <c:formatCode>General</c:formatCode>
                <c:ptCount val="100"/>
                <c:pt idx="0">
                  <c:v>0.05</c:v>
                </c:pt>
                <c:pt idx="1">
                  <c:v>4.8918000000000003E-2</c:v>
                </c:pt>
                <c:pt idx="2">
                  <c:v>4.7836999999999998E-2</c:v>
                </c:pt>
                <c:pt idx="3">
                  <c:v>4.6759000000000002E-2</c:v>
                </c:pt>
                <c:pt idx="4">
                  <c:v>4.5684000000000002E-2</c:v>
                </c:pt>
                <c:pt idx="5">
                  <c:v>4.4614000000000001E-2</c:v>
                </c:pt>
                <c:pt idx="6">
                  <c:v>4.3550999999999999E-2</c:v>
                </c:pt>
                <c:pt idx="7">
                  <c:v>4.2493999999999997E-2</c:v>
                </c:pt>
                <c:pt idx="8">
                  <c:v>4.1446999999999998E-2</c:v>
                </c:pt>
                <c:pt idx="9">
                  <c:v>4.0407999999999999E-2</c:v>
                </c:pt>
                <c:pt idx="10">
                  <c:v>3.9380999999999999E-2</c:v>
                </c:pt>
                <c:pt idx="11">
                  <c:v>3.8365000000000003E-2</c:v>
                </c:pt>
                <c:pt idx="12">
                  <c:v>3.7361999999999999E-2</c:v>
                </c:pt>
                <c:pt idx="13">
                  <c:v>3.6373000000000003E-2</c:v>
                </c:pt>
                <c:pt idx="14">
                  <c:v>3.5397999999999999E-2</c:v>
                </c:pt>
                <c:pt idx="15">
                  <c:v>3.4438999999999997E-2</c:v>
                </c:pt>
                <c:pt idx="16">
                  <c:v>3.3495999999999998E-2</c:v>
                </c:pt>
                <c:pt idx="17">
                  <c:v>3.2571000000000003E-2</c:v>
                </c:pt>
                <c:pt idx="18">
                  <c:v>3.1662999999999997E-2</c:v>
                </c:pt>
                <c:pt idx="19">
                  <c:v>3.0773999999999999E-2</c:v>
                </c:pt>
                <c:pt idx="20">
                  <c:v>2.9905000000000001E-2</c:v>
                </c:pt>
                <c:pt idx="21">
                  <c:v>2.9055000000000001E-2</c:v>
                </c:pt>
                <c:pt idx="22">
                  <c:v>2.8225E-2</c:v>
                </c:pt>
                <c:pt idx="23">
                  <c:v>2.7415999999999999E-2</c:v>
                </c:pt>
                <c:pt idx="24">
                  <c:v>2.6627999999999999E-2</c:v>
                </c:pt>
                <c:pt idx="25">
                  <c:v>2.5862E-2</c:v>
                </c:pt>
                <c:pt idx="26">
                  <c:v>2.5117E-2</c:v>
                </c:pt>
                <c:pt idx="27">
                  <c:v>2.4393999999999999E-2</c:v>
                </c:pt>
                <c:pt idx="28">
                  <c:v>2.3694E-2</c:v>
                </c:pt>
                <c:pt idx="29">
                  <c:v>2.3015000000000001E-2</c:v>
                </c:pt>
                <c:pt idx="30">
                  <c:v>2.2359E-2</c:v>
                </c:pt>
                <c:pt idx="31">
                  <c:v>2.1725000000000001E-2</c:v>
                </c:pt>
                <c:pt idx="32">
                  <c:v>2.1113E-2</c:v>
                </c:pt>
                <c:pt idx="33">
                  <c:v>2.0524000000000001E-2</c:v>
                </c:pt>
                <c:pt idx="34">
                  <c:v>1.9956000000000002E-2</c:v>
                </c:pt>
                <c:pt idx="35">
                  <c:v>1.941E-2</c:v>
                </c:pt>
                <c:pt idx="36">
                  <c:v>1.8886E-2</c:v>
                </c:pt>
                <c:pt idx="37">
                  <c:v>1.8383E-2</c:v>
                </c:pt>
                <c:pt idx="38">
                  <c:v>1.7901E-2</c:v>
                </c:pt>
                <c:pt idx="39">
                  <c:v>1.7439E-2</c:v>
                </c:pt>
                <c:pt idx="40">
                  <c:v>1.6997999999999999E-2</c:v>
                </c:pt>
                <c:pt idx="41">
                  <c:v>1.6576E-2</c:v>
                </c:pt>
                <c:pt idx="42">
                  <c:v>1.6174000000000001E-2</c:v>
                </c:pt>
                <c:pt idx="43">
                  <c:v>1.5790999999999999E-2</c:v>
                </c:pt>
                <c:pt idx="44">
                  <c:v>1.5426E-2</c:v>
                </c:pt>
                <c:pt idx="45">
                  <c:v>1.508E-2</c:v>
                </c:pt>
                <c:pt idx="46">
                  <c:v>1.4751E-2</c:v>
                </c:pt>
                <c:pt idx="47">
                  <c:v>1.4439E-2</c:v>
                </c:pt>
                <c:pt idx="48">
                  <c:v>1.4142999999999999E-2</c:v>
                </c:pt>
                <c:pt idx="49">
                  <c:v>1.3863E-2</c:v>
                </c:pt>
                <c:pt idx="50">
                  <c:v>1.3598000000000001E-2</c:v>
                </c:pt>
                <c:pt idx="51">
                  <c:v>1.3349E-2</c:v>
                </c:pt>
                <c:pt idx="52">
                  <c:v>1.3113E-2</c:v>
                </c:pt>
                <c:pt idx="53">
                  <c:v>1.2891E-2</c:v>
                </c:pt>
                <c:pt idx="54">
                  <c:v>1.2682000000000001E-2</c:v>
                </c:pt>
                <c:pt idx="55">
                  <c:v>1.2486000000000001E-2</c:v>
                </c:pt>
                <c:pt idx="56">
                  <c:v>1.2302E-2</c:v>
                </c:pt>
                <c:pt idx="57">
                  <c:v>1.2128999999999999E-2</c:v>
                </c:pt>
                <c:pt idx="58">
                  <c:v>1.1967999999999999E-2</c:v>
                </c:pt>
                <c:pt idx="59">
                  <c:v>1.1816E-2</c:v>
                </c:pt>
                <c:pt idx="60">
                  <c:v>1.1675E-2</c:v>
                </c:pt>
                <c:pt idx="61">
                  <c:v>1.1542999999999999E-2</c:v>
                </c:pt>
                <c:pt idx="62">
                  <c:v>1.142E-2</c:v>
                </c:pt>
                <c:pt idx="63">
                  <c:v>1.1305000000000001E-2</c:v>
                </c:pt>
                <c:pt idx="64">
                  <c:v>1.1199000000000001E-2</c:v>
                </c:pt>
                <c:pt idx="65">
                  <c:v>1.11E-2</c:v>
                </c:pt>
                <c:pt idx="66">
                  <c:v>1.1008E-2</c:v>
                </c:pt>
                <c:pt idx="67">
                  <c:v>1.0923E-2</c:v>
                </c:pt>
                <c:pt idx="68">
                  <c:v>1.0843999999999999E-2</c:v>
                </c:pt>
                <c:pt idx="69">
                  <c:v>1.0770999999999999E-2</c:v>
                </c:pt>
                <c:pt idx="70">
                  <c:v>1.0704E-2</c:v>
                </c:pt>
                <c:pt idx="71">
                  <c:v>1.0640999999999999E-2</c:v>
                </c:pt>
                <c:pt idx="72">
                  <c:v>1.0584E-2</c:v>
                </c:pt>
                <c:pt idx="73">
                  <c:v>1.0531E-2</c:v>
                </c:pt>
                <c:pt idx="74">
                  <c:v>1.0482999999999999E-2</c:v>
                </c:pt>
                <c:pt idx="75">
                  <c:v>1.0437999999999999E-2</c:v>
                </c:pt>
                <c:pt idx="76">
                  <c:v>1.0397E-2</c:v>
                </c:pt>
                <c:pt idx="77">
                  <c:v>1.0359E-2</c:v>
                </c:pt>
                <c:pt idx="78">
                  <c:v>1.0325000000000001E-2</c:v>
                </c:pt>
                <c:pt idx="79">
                  <c:v>1.0293E-2</c:v>
                </c:pt>
                <c:pt idx="80">
                  <c:v>1.0264000000000001E-2</c:v>
                </c:pt>
                <c:pt idx="81">
                  <c:v>1.0238000000000001E-2</c:v>
                </c:pt>
                <c:pt idx="82">
                  <c:v>1.0214000000000001E-2</c:v>
                </c:pt>
                <c:pt idx="83">
                  <c:v>1.0191E-2</c:v>
                </c:pt>
                <c:pt idx="84">
                  <c:v>1.0170999999999999E-2</c:v>
                </c:pt>
                <c:pt idx="85">
                  <c:v>1.0153000000000001E-2</c:v>
                </c:pt>
                <c:pt idx="86">
                  <c:v>1.0135999999999999E-2</c:v>
                </c:pt>
                <c:pt idx="87">
                  <c:v>1.0120000000000001E-2</c:v>
                </c:pt>
                <c:pt idx="88">
                  <c:v>1.0106E-2</c:v>
                </c:pt>
                <c:pt idx="89">
                  <c:v>1.0093E-2</c:v>
                </c:pt>
                <c:pt idx="90">
                  <c:v>1.0081E-2</c:v>
                </c:pt>
                <c:pt idx="91">
                  <c:v>1.0070000000000001E-2</c:v>
                </c:pt>
                <c:pt idx="92">
                  <c:v>1.0059E-2</c:v>
                </c:pt>
                <c:pt idx="93">
                  <c:v>1.005E-2</c:v>
                </c:pt>
                <c:pt idx="94">
                  <c:v>1.0041E-2</c:v>
                </c:pt>
                <c:pt idx="95">
                  <c:v>1.0031999999999999E-2</c:v>
                </c:pt>
                <c:pt idx="96">
                  <c:v>1.0024E-2</c:v>
                </c:pt>
                <c:pt idx="97">
                  <c:v>1.0016000000000001E-2</c:v>
                </c:pt>
                <c:pt idx="98">
                  <c:v>1.0008E-2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017-484E-A23B-079ABFF68754}"/>
            </c:ext>
          </c:extLst>
        </c:ser>
        <c:ser>
          <c:idx val="6"/>
          <c:order val="6"/>
          <c:tx>
            <c:strRef>
              <c:f>'1373'!$H$1</c:f>
              <c:strCache>
                <c:ptCount val="1"/>
                <c:pt idx="0">
                  <c:v>3000s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'1373'!$H$2:$H$101</c:f>
              <c:numCache>
                <c:formatCode>General</c:formatCode>
                <c:ptCount val="100"/>
                <c:pt idx="0">
                  <c:v>0.05</c:v>
                </c:pt>
                <c:pt idx="1">
                  <c:v>4.9012E-2</c:v>
                </c:pt>
                <c:pt idx="2">
                  <c:v>4.8024999999999998E-2</c:v>
                </c:pt>
                <c:pt idx="3">
                  <c:v>4.7039999999999998E-2</c:v>
                </c:pt>
                <c:pt idx="4">
                  <c:v>4.6058000000000002E-2</c:v>
                </c:pt>
                <c:pt idx="5">
                  <c:v>4.5079000000000001E-2</c:v>
                </c:pt>
                <c:pt idx="6">
                  <c:v>4.4105999999999999E-2</c:v>
                </c:pt>
                <c:pt idx="7">
                  <c:v>4.3138000000000003E-2</c:v>
                </c:pt>
                <c:pt idx="8">
                  <c:v>4.2175999999999998E-2</c:v>
                </c:pt>
                <c:pt idx="9">
                  <c:v>4.1221000000000001E-2</c:v>
                </c:pt>
                <c:pt idx="10">
                  <c:v>4.0274999999999998E-2</c:v>
                </c:pt>
                <c:pt idx="11">
                  <c:v>3.9337999999999998E-2</c:v>
                </c:pt>
                <c:pt idx="12">
                  <c:v>3.8411000000000001E-2</c:v>
                </c:pt>
                <c:pt idx="13">
                  <c:v>3.7494E-2</c:v>
                </c:pt>
                <c:pt idx="14">
                  <c:v>3.6589000000000003E-2</c:v>
                </c:pt>
                <c:pt idx="15">
                  <c:v>3.5694999999999998E-2</c:v>
                </c:pt>
                <c:pt idx="16">
                  <c:v>3.4814999999999999E-2</c:v>
                </c:pt>
                <c:pt idx="17">
                  <c:v>3.3947999999999999E-2</c:v>
                </c:pt>
                <c:pt idx="18">
                  <c:v>3.3093999999999998E-2</c:v>
                </c:pt>
                <c:pt idx="19">
                  <c:v>3.2256E-2</c:v>
                </c:pt>
                <c:pt idx="20">
                  <c:v>3.1432000000000002E-2</c:v>
                </c:pt>
                <c:pt idx="21">
                  <c:v>3.0624999999999999E-2</c:v>
                </c:pt>
                <c:pt idx="22">
                  <c:v>2.9832999999999998E-2</c:v>
                </c:pt>
                <c:pt idx="23">
                  <c:v>2.9058E-2</c:v>
                </c:pt>
                <c:pt idx="24">
                  <c:v>2.8299000000000001E-2</c:v>
                </c:pt>
                <c:pt idx="25">
                  <c:v>2.7557999999999999E-2</c:v>
                </c:pt>
                <c:pt idx="26">
                  <c:v>2.6835000000000001E-2</c:v>
                </c:pt>
                <c:pt idx="27">
                  <c:v>2.6128999999999999E-2</c:v>
                </c:pt>
                <c:pt idx="28">
                  <c:v>2.5441999999999999E-2</c:v>
                </c:pt>
                <c:pt idx="29">
                  <c:v>2.4771999999999999E-2</c:v>
                </c:pt>
                <c:pt idx="30">
                  <c:v>2.4121E-2</c:v>
                </c:pt>
                <c:pt idx="31">
                  <c:v>2.3487999999999998E-2</c:v>
                </c:pt>
                <c:pt idx="32">
                  <c:v>2.2873999999999999E-2</c:v>
                </c:pt>
                <c:pt idx="33">
                  <c:v>2.2279E-2</c:v>
                </c:pt>
                <c:pt idx="34">
                  <c:v>2.1701000000000002E-2</c:v>
                </c:pt>
                <c:pt idx="35">
                  <c:v>2.1142999999999999E-2</c:v>
                </c:pt>
                <c:pt idx="36">
                  <c:v>2.0603E-2</c:v>
                </c:pt>
                <c:pt idx="37">
                  <c:v>2.0081000000000002E-2</c:v>
                </c:pt>
                <c:pt idx="38">
                  <c:v>1.9577000000000001E-2</c:v>
                </c:pt>
                <c:pt idx="39">
                  <c:v>1.9092000000000001E-2</c:v>
                </c:pt>
                <c:pt idx="40">
                  <c:v>1.8624000000000002E-2</c:v>
                </c:pt>
                <c:pt idx="41">
                  <c:v>1.8173999999999999E-2</c:v>
                </c:pt>
                <c:pt idx="42">
                  <c:v>1.7741E-2</c:v>
                </c:pt>
                <c:pt idx="43">
                  <c:v>1.7325E-2</c:v>
                </c:pt>
                <c:pt idx="44">
                  <c:v>1.6926E-2</c:v>
                </c:pt>
                <c:pt idx="45">
                  <c:v>1.6542999999999999E-2</c:v>
                </c:pt>
                <c:pt idx="46">
                  <c:v>1.6177E-2</c:v>
                </c:pt>
                <c:pt idx="47">
                  <c:v>1.5826E-2</c:v>
                </c:pt>
                <c:pt idx="48">
                  <c:v>1.5491E-2</c:v>
                </c:pt>
                <c:pt idx="49">
                  <c:v>1.5171E-2</c:v>
                </c:pt>
                <c:pt idx="50">
                  <c:v>1.4866000000000001E-2</c:v>
                </c:pt>
                <c:pt idx="51">
                  <c:v>1.4574999999999999E-2</c:v>
                </c:pt>
                <c:pt idx="52">
                  <c:v>1.4297000000000001E-2</c:v>
                </c:pt>
                <c:pt idx="53">
                  <c:v>1.4033E-2</c:v>
                </c:pt>
                <c:pt idx="54">
                  <c:v>1.3783E-2</c:v>
                </c:pt>
                <c:pt idx="55">
                  <c:v>1.3545E-2</c:v>
                </c:pt>
                <c:pt idx="56">
                  <c:v>1.3318999999999999E-2</c:v>
                </c:pt>
                <c:pt idx="57">
                  <c:v>1.3105E-2</c:v>
                </c:pt>
                <c:pt idx="58">
                  <c:v>1.2902E-2</c:v>
                </c:pt>
                <c:pt idx="59">
                  <c:v>1.2710000000000001E-2</c:v>
                </c:pt>
                <c:pt idx="60">
                  <c:v>1.2529E-2</c:v>
                </c:pt>
                <c:pt idx="61">
                  <c:v>1.2357999999999999E-2</c:v>
                </c:pt>
                <c:pt idx="62">
                  <c:v>1.2196E-2</c:v>
                </c:pt>
                <c:pt idx="63">
                  <c:v>1.2043999999999999E-2</c:v>
                </c:pt>
                <c:pt idx="64">
                  <c:v>1.1901E-2</c:v>
                </c:pt>
                <c:pt idx="65">
                  <c:v>1.1766E-2</c:v>
                </c:pt>
                <c:pt idx="66">
                  <c:v>1.1639E-2</c:v>
                </c:pt>
                <c:pt idx="67">
                  <c:v>1.1520000000000001E-2</c:v>
                </c:pt>
                <c:pt idx="68">
                  <c:v>1.1409000000000001E-2</c:v>
                </c:pt>
                <c:pt idx="69">
                  <c:v>1.1304E-2</c:v>
                </c:pt>
                <c:pt idx="70">
                  <c:v>1.1206000000000001E-2</c:v>
                </c:pt>
                <c:pt idx="71">
                  <c:v>1.1115E-2</c:v>
                </c:pt>
                <c:pt idx="72">
                  <c:v>1.1029000000000001E-2</c:v>
                </c:pt>
                <c:pt idx="73">
                  <c:v>1.0949E-2</c:v>
                </c:pt>
                <c:pt idx="74">
                  <c:v>1.0874E-2</c:v>
                </c:pt>
                <c:pt idx="75">
                  <c:v>1.0803999999999999E-2</c:v>
                </c:pt>
                <c:pt idx="76">
                  <c:v>1.0739E-2</c:v>
                </c:pt>
                <c:pt idx="77">
                  <c:v>1.0678E-2</c:v>
                </c:pt>
                <c:pt idx="78">
                  <c:v>1.0621999999999999E-2</c:v>
                </c:pt>
                <c:pt idx="79">
                  <c:v>1.0569E-2</c:v>
                </c:pt>
                <c:pt idx="80">
                  <c:v>1.052E-2</c:v>
                </c:pt>
                <c:pt idx="81">
                  <c:v>1.0475E-2</c:v>
                </c:pt>
                <c:pt idx="82">
                  <c:v>1.0432E-2</c:v>
                </c:pt>
                <c:pt idx="83">
                  <c:v>1.0392999999999999E-2</c:v>
                </c:pt>
                <c:pt idx="84">
                  <c:v>1.0356000000000001E-2</c:v>
                </c:pt>
                <c:pt idx="85">
                  <c:v>1.0321E-2</c:v>
                </c:pt>
                <c:pt idx="86">
                  <c:v>1.0289E-2</c:v>
                </c:pt>
                <c:pt idx="87">
                  <c:v>1.0259000000000001E-2</c:v>
                </c:pt>
                <c:pt idx="88">
                  <c:v>1.0231000000000001E-2</c:v>
                </c:pt>
                <c:pt idx="89">
                  <c:v>1.0205000000000001E-2</c:v>
                </c:pt>
                <c:pt idx="90">
                  <c:v>1.018E-2</c:v>
                </c:pt>
                <c:pt idx="91">
                  <c:v>1.0156999999999999E-2</c:v>
                </c:pt>
                <c:pt idx="92">
                  <c:v>1.0135E-2</c:v>
                </c:pt>
                <c:pt idx="93">
                  <c:v>1.0113E-2</c:v>
                </c:pt>
                <c:pt idx="94">
                  <c:v>1.0093E-2</c:v>
                </c:pt>
                <c:pt idx="95">
                  <c:v>1.0074E-2</c:v>
                </c:pt>
                <c:pt idx="96">
                  <c:v>1.0055E-2</c:v>
                </c:pt>
                <c:pt idx="97">
                  <c:v>1.0036E-2</c:v>
                </c:pt>
                <c:pt idx="98">
                  <c:v>1.0018000000000001E-2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017-484E-A23B-079ABFF68754}"/>
            </c:ext>
          </c:extLst>
        </c:ser>
        <c:ser>
          <c:idx val="7"/>
          <c:order val="7"/>
          <c:tx>
            <c:strRef>
              <c:f>'1373'!$I$1</c:f>
              <c:strCache>
                <c:ptCount val="1"/>
                <c:pt idx="0">
                  <c:v>3500s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'1373'!$I$2:$I$101</c:f>
              <c:numCache>
                <c:formatCode>General</c:formatCode>
                <c:ptCount val="100"/>
                <c:pt idx="0">
                  <c:v>0.05</c:v>
                </c:pt>
                <c:pt idx="1">
                  <c:v>4.9084999999999997E-2</c:v>
                </c:pt>
                <c:pt idx="2">
                  <c:v>4.8170999999999999E-2</c:v>
                </c:pt>
                <c:pt idx="3">
                  <c:v>4.7259000000000002E-2</c:v>
                </c:pt>
                <c:pt idx="4">
                  <c:v>4.6349000000000001E-2</c:v>
                </c:pt>
                <c:pt idx="5">
                  <c:v>4.5442000000000003E-2</c:v>
                </c:pt>
                <c:pt idx="6">
                  <c:v>4.4538000000000001E-2</c:v>
                </c:pt>
                <c:pt idx="7">
                  <c:v>4.3638999999999997E-2</c:v>
                </c:pt>
                <c:pt idx="8">
                  <c:v>4.2745999999999999E-2</c:v>
                </c:pt>
                <c:pt idx="9">
                  <c:v>4.1857999999999999E-2</c:v>
                </c:pt>
                <c:pt idx="10">
                  <c:v>4.0975999999999999E-2</c:v>
                </c:pt>
                <c:pt idx="11">
                  <c:v>4.0101999999999999E-2</c:v>
                </c:pt>
                <c:pt idx="12">
                  <c:v>3.9236E-2</c:v>
                </c:pt>
                <c:pt idx="13">
                  <c:v>3.8378000000000002E-2</c:v>
                </c:pt>
                <c:pt idx="14">
                  <c:v>3.7529E-2</c:v>
                </c:pt>
                <c:pt idx="15">
                  <c:v>3.669E-2</c:v>
                </c:pt>
                <c:pt idx="16">
                  <c:v>3.5860999999999997E-2</c:v>
                </c:pt>
                <c:pt idx="17">
                  <c:v>3.5042999999999998E-2</c:v>
                </c:pt>
                <c:pt idx="18">
                  <c:v>3.4236999999999997E-2</c:v>
                </c:pt>
                <c:pt idx="19">
                  <c:v>3.3442E-2</c:v>
                </c:pt>
                <c:pt idx="20">
                  <c:v>3.2659000000000001E-2</c:v>
                </c:pt>
                <c:pt idx="21">
                  <c:v>3.1890000000000002E-2</c:v>
                </c:pt>
                <c:pt idx="22">
                  <c:v>3.1133000000000001E-2</c:v>
                </c:pt>
                <c:pt idx="23">
                  <c:v>3.039E-2</c:v>
                </c:pt>
                <c:pt idx="24">
                  <c:v>2.9661E-2</c:v>
                </c:pt>
                <c:pt idx="25">
                  <c:v>2.8946E-2</c:v>
                </c:pt>
                <c:pt idx="26">
                  <c:v>2.8246E-2</c:v>
                </c:pt>
                <c:pt idx="27">
                  <c:v>2.7560000000000001E-2</c:v>
                </c:pt>
                <c:pt idx="28">
                  <c:v>2.6890000000000001E-2</c:v>
                </c:pt>
                <c:pt idx="29">
                  <c:v>2.6235000000000001E-2</c:v>
                </c:pt>
                <c:pt idx="30">
                  <c:v>2.5595E-2</c:v>
                </c:pt>
                <c:pt idx="31">
                  <c:v>2.4969999999999999E-2</c:v>
                </c:pt>
                <c:pt idx="32">
                  <c:v>2.4362000000000002E-2</c:v>
                </c:pt>
                <c:pt idx="33">
                  <c:v>2.3768999999999998E-2</c:v>
                </c:pt>
                <c:pt idx="34">
                  <c:v>2.3192000000000001E-2</c:v>
                </c:pt>
                <c:pt idx="35">
                  <c:v>2.2630999999999998E-2</c:v>
                </c:pt>
                <c:pt idx="36">
                  <c:v>2.2086000000000001E-2</c:v>
                </c:pt>
                <c:pt idx="37">
                  <c:v>2.1557E-2</c:v>
                </c:pt>
                <c:pt idx="38">
                  <c:v>2.1042999999999999E-2</c:v>
                </c:pt>
                <c:pt idx="39">
                  <c:v>2.0545999999999998E-2</c:v>
                </c:pt>
                <c:pt idx="40">
                  <c:v>2.0063999999999999E-2</c:v>
                </c:pt>
                <c:pt idx="41">
                  <c:v>1.9597E-2</c:v>
                </c:pt>
                <c:pt idx="42">
                  <c:v>1.9146E-2</c:v>
                </c:pt>
                <c:pt idx="43">
                  <c:v>1.8710999999999998E-2</c:v>
                </c:pt>
                <c:pt idx="44">
                  <c:v>1.8290000000000001E-2</c:v>
                </c:pt>
                <c:pt idx="45">
                  <c:v>1.7885000000000002E-2</c:v>
                </c:pt>
                <c:pt idx="46">
                  <c:v>1.7493999999999999E-2</c:v>
                </c:pt>
                <c:pt idx="47">
                  <c:v>1.7117E-2</c:v>
                </c:pt>
                <c:pt idx="48">
                  <c:v>1.6754999999999999E-2</c:v>
                </c:pt>
                <c:pt idx="49">
                  <c:v>1.6407000000000001E-2</c:v>
                </c:pt>
                <c:pt idx="50">
                  <c:v>1.6071999999999999E-2</c:v>
                </c:pt>
                <c:pt idx="51">
                  <c:v>1.5751000000000001E-2</c:v>
                </c:pt>
                <c:pt idx="52">
                  <c:v>1.5443E-2</c:v>
                </c:pt>
                <c:pt idx="53">
                  <c:v>1.5148E-2</c:v>
                </c:pt>
                <c:pt idx="54">
                  <c:v>1.4866000000000001E-2</c:v>
                </c:pt>
                <c:pt idx="55">
                  <c:v>1.4596E-2</c:v>
                </c:pt>
                <c:pt idx="56">
                  <c:v>1.4337000000000001E-2</c:v>
                </c:pt>
                <c:pt idx="57">
                  <c:v>1.4090999999999999E-2</c:v>
                </c:pt>
                <c:pt idx="58">
                  <c:v>1.3854999999999999E-2</c:v>
                </c:pt>
                <c:pt idx="59">
                  <c:v>1.363E-2</c:v>
                </c:pt>
                <c:pt idx="60">
                  <c:v>1.3416000000000001E-2</c:v>
                </c:pt>
                <c:pt idx="61">
                  <c:v>1.3213000000000001E-2</c:v>
                </c:pt>
                <c:pt idx="62">
                  <c:v>1.3018999999999999E-2</c:v>
                </c:pt>
                <c:pt idx="63">
                  <c:v>1.2834E-2</c:v>
                </c:pt>
                <c:pt idx="64">
                  <c:v>1.2659E-2</c:v>
                </c:pt>
                <c:pt idx="65">
                  <c:v>1.2493000000000001E-2</c:v>
                </c:pt>
                <c:pt idx="66">
                  <c:v>1.2335E-2</c:v>
                </c:pt>
                <c:pt idx="67">
                  <c:v>1.2186000000000001E-2</c:v>
                </c:pt>
                <c:pt idx="68">
                  <c:v>1.2043999999999999E-2</c:v>
                </c:pt>
                <c:pt idx="69">
                  <c:v>1.191E-2</c:v>
                </c:pt>
                <c:pt idx="70">
                  <c:v>1.1783E-2</c:v>
                </c:pt>
                <c:pt idx="71">
                  <c:v>1.1663E-2</c:v>
                </c:pt>
                <c:pt idx="72">
                  <c:v>1.155E-2</c:v>
                </c:pt>
                <c:pt idx="73">
                  <c:v>1.1443E-2</c:v>
                </c:pt>
                <c:pt idx="74">
                  <c:v>1.1342E-2</c:v>
                </c:pt>
                <c:pt idx="75">
                  <c:v>1.1246000000000001E-2</c:v>
                </c:pt>
                <c:pt idx="76">
                  <c:v>1.1155999999999999E-2</c:v>
                </c:pt>
                <c:pt idx="77">
                  <c:v>1.1072E-2</c:v>
                </c:pt>
                <c:pt idx="78">
                  <c:v>1.0992E-2</c:v>
                </c:pt>
                <c:pt idx="79">
                  <c:v>1.0916E-2</c:v>
                </c:pt>
                <c:pt idx="80">
                  <c:v>1.0845E-2</c:v>
                </c:pt>
                <c:pt idx="81">
                  <c:v>1.0777999999999999E-2</c:v>
                </c:pt>
                <c:pt idx="82">
                  <c:v>1.0715000000000001E-2</c:v>
                </c:pt>
                <c:pt idx="83">
                  <c:v>1.0655E-2</c:v>
                </c:pt>
                <c:pt idx="84">
                  <c:v>1.0599000000000001E-2</c:v>
                </c:pt>
                <c:pt idx="85">
                  <c:v>1.0546E-2</c:v>
                </c:pt>
                <c:pt idx="86">
                  <c:v>1.0495000000000001E-2</c:v>
                </c:pt>
                <c:pt idx="87">
                  <c:v>1.0447E-2</c:v>
                </c:pt>
                <c:pt idx="88">
                  <c:v>1.0402E-2</c:v>
                </c:pt>
                <c:pt idx="89">
                  <c:v>1.0357999999999999E-2</c:v>
                </c:pt>
                <c:pt idx="90">
                  <c:v>1.0317E-2</c:v>
                </c:pt>
                <c:pt idx="91">
                  <c:v>1.0277E-2</c:v>
                </c:pt>
                <c:pt idx="92">
                  <c:v>1.0239E-2</c:v>
                </c:pt>
                <c:pt idx="93">
                  <c:v>1.0203E-2</c:v>
                </c:pt>
                <c:pt idx="94">
                  <c:v>1.0167000000000001E-2</c:v>
                </c:pt>
                <c:pt idx="95">
                  <c:v>1.0133E-2</c:v>
                </c:pt>
                <c:pt idx="96">
                  <c:v>1.0099E-2</c:v>
                </c:pt>
                <c:pt idx="97">
                  <c:v>1.0066E-2</c:v>
                </c:pt>
                <c:pt idx="98">
                  <c:v>1.0033E-2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017-484E-A23B-079ABFF68754}"/>
            </c:ext>
          </c:extLst>
        </c:ser>
        <c:ser>
          <c:idx val="8"/>
          <c:order val="8"/>
          <c:tx>
            <c:strRef>
              <c:f>'1373'!$J$1</c:f>
              <c:strCache>
                <c:ptCount val="1"/>
                <c:pt idx="0">
                  <c:v>4000s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'1373'!$J$2:$J$101</c:f>
              <c:numCache>
                <c:formatCode>General</c:formatCode>
                <c:ptCount val="100"/>
                <c:pt idx="0">
                  <c:v>0.05</c:v>
                </c:pt>
                <c:pt idx="1">
                  <c:v>4.9144E-2</c:v>
                </c:pt>
                <c:pt idx="2">
                  <c:v>4.8288999999999999E-2</c:v>
                </c:pt>
                <c:pt idx="3">
                  <c:v>4.7435999999999999E-2</c:v>
                </c:pt>
                <c:pt idx="4">
                  <c:v>4.6584E-2</c:v>
                </c:pt>
                <c:pt idx="5">
                  <c:v>4.5733999999999997E-2</c:v>
                </c:pt>
                <c:pt idx="6">
                  <c:v>4.4887999999999997E-2</c:v>
                </c:pt>
                <c:pt idx="7">
                  <c:v>4.4045000000000001E-2</c:v>
                </c:pt>
                <c:pt idx="8">
                  <c:v>4.3207000000000002E-2</c:v>
                </c:pt>
                <c:pt idx="9">
                  <c:v>4.2373000000000001E-2</c:v>
                </c:pt>
                <c:pt idx="10">
                  <c:v>4.1544999999999999E-2</c:v>
                </c:pt>
                <c:pt idx="11">
                  <c:v>4.0722000000000001E-2</c:v>
                </c:pt>
                <c:pt idx="12">
                  <c:v>3.9905999999999997E-2</c:v>
                </c:pt>
                <c:pt idx="13">
                  <c:v>3.9097E-2</c:v>
                </c:pt>
                <c:pt idx="14">
                  <c:v>3.8295999999999997E-2</c:v>
                </c:pt>
                <c:pt idx="15">
                  <c:v>3.7503000000000002E-2</c:v>
                </c:pt>
                <c:pt idx="16">
                  <c:v>3.6718000000000001E-2</c:v>
                </c:pt>
                <c:pt idx="17">
                  <c:v>3.5942000000000002E-2</c:v>
                </c:pt>
                <c:pt idx="18">
                  <c:v>3.5174999999999998E-2</c:v>
                </c:pt>
                <c:pt idx="19">
                  <c:v>3.4418999999999998E-2</c:v>
                </c:pt>
                <c:pt idx="20">
                  <c:v>3.3672000000000001E-2</c:v>
                </c:pt>
                <c:pt idx="21">
                  <c:v>3.2937000000000001E-2</c:v>
                </c:pt>
                <c:pt idx="22">
                  <c:v>3.2211999999999998E-2</c:v>
                </c:pt>
                <c:pt idx="23">
                  <c:v>3.1497999999999998E-2</c:v>
                </c:pt>
                <c:pt idx="24">
                  <c:v>3.0797000000000001E-2</c:v>
                </c:pt>
                <c:pt idx="25">
                  <c:v>3.0106999999999998E-2</c:v>
                </c:pt>
                <c:pt idx="26">
                  <c:v>2.9430000000000001E-2</c:v>
                </c:pt>
                <c:pt idx="27">
                  <c:v>2.8764999999999999E-2</c:v>
                </c:pt>
                <c:pt idx="28">
                  <c:v>2.8112999999999999E-2</c:v>
                </c:pt>
                <c:pt idx="29">
                  <c:v>2.7473999999999998E-2</c:v>
                </c:pt>
                <c:pt idx="30">
                  <c:v>2.6848E-2</c:v>
                </c:pt>
                <c:pt idx="31">
                  <c:v>2.6235999999999999E-2</c:v>
                </c:pt>
                <c:pt idx="32">
                  <c:v>2.5635999999999999E-2</c:v>
                </c:pt>
                <c:pt idx="33">
                  <c:v>2.5051E-2</c:v>
                </c:pt>
                <c:pt idx="34">
                  <c:v>2.4479000000000001E-2</c:v>
                </c:pt>
                <c:pt idx="35">
                  <c:v>2.3921000000000001E-2</c:v>
                </c:pt>
                <c:pt idx="36">
                  <c:v>2.3376999999999998E-2</c:v>
                </c:pt>
                <c:pt idx="37">
                  <c:v>2.2846999999999999E-2</c:v>
                </c:pt>
                <c:pt idx="38">
                  <c:v>2.2331E-2</c:v>
                </c:pt>
                <c:pt idx="39">
                  <c:v>2.1829000000000001E-2</c:v>
                </c:pt>
                <c:pt idx="40">
                  <c:v>2.1340000000000001E-2</c:v>
                </c:pt>
                <c:pt idx="41">
                  <c:v>2.0865000000000002E-2</c:v>
                </c:pt>
                <c:pt idx="42">
                  <c:v>2.0403999999999999E-2</c:v>
                </c:pt>
                <c:pt idx="43">
                  <c:v>1.9956999999999999E-2</c:v>
                </c:pt>
                <c:pt idx="44">
                  <c:v>1.9524E-2</c:v>
                </c:pt>
                <c:pt idx="45">
                  <c:v>1.9102999999999998E-2</c:v>
                </c:pt>
                <c:pt idx="46">
                  <c:v>1.8696999999999998E-2</c:v>
                </c:pt>
                <c:pt idx="47">
                  <c:v>1.8303E-2</c:v>
                </c:pt>
                <c:pt idx="48">
                  <c:v>1.7922E-2</c:v>
                </c:pt>
                <c:pt idx="49">
                  <c:v>1.7555000000000001E-2</c:v>
                </c:pt>
                <c:pt idx="50">
                  <c:v>1.72E-2</c:v>
                </c:pt>
                <c:pt idx="51">
                  <c:v>1.6857E-2</c:v>
                </c:pt>
                <c:pt idx="52">
                  <c:v>1.6527E-2</c:v>
                </c:pt>
                <c:pt idx="53">
                  <c:v>1.6209000000000001E-2</c:v>
                </c:pt>
                <c:pt idx="54">
                  <c:v>1.5901999999999999E-2</c:v>
                </c:pt>
                <c:pt idx="55">
                  <c:v>1.5608E-2</c:v>
                </c:pt>
                <c:pt idx="56">
                  <c:v>1.5324000000000001E-2</c:v>
                </c:pt>
                <c:pt idx="57">
                  <c:v>1.5051999999999999E-2</c:v>
                </c:pt>
                <c:pt idx="58">
                  <c:v>1.4791E-2</c:v>
                </c:pt>
                <c:pt idx="59">
                  <c:v>1.4540000000000001E-2</c:v>
                </c:pt>
                <c:pt idx="60">
                  <c:v>1.4298999999999999E-2</c:v>
                </c:pt>
                <c:pt idx="61">
                  <c:v>1.4068000000000001E-2</c:v>
                </c:pt>
                <c:pt idx="62">
                  <c:v>1.3847999999999999E-2</c:v>
                </c:pt>
                <c:pt idx="63">
                  <c:v>1.3636000000000001E-2</c:v>
                </c:pt>
                <c:pt idx="64">
                  <c:v>1.3434E-2</c:v>
                </c:pt>
                <c:pt idx="65">
                  <c:v>1.3240999999999999E-2</c:v>
                </c:pt>
                <c:pt idx="66">
                  <c:v>1.3056E-2</c:v>
                </c:pt>
                <c:pt idx="67">
                  <c:v>1.2880000000000001E-2</c:v>
                </c:pt>
                <c:pt idx="68">
                  <c:v>1.2711999999999999E-2</c:v>
                </c:pt>
                <c:pt idx="69">
                  <c:v>1.2551E-2</c:v>
                </c:pt>
                <c:pt idx="70">
                  <c:v>1.2397999999999999E-2</c:v>
                </c:pt>
                <c:pt idx="71">
                  <c:v>1.2252000000000001E-2</c:v>
                </c:pt>
                <c:pt idx="72">
                  <c:v>1.2113000000000001E-2</c:v>
                </c:pt>
                <c:pt idx="73">
                  <c:v>1.1981E-2</c:v>
                </c:pt>
                <c:pt idx="74">
                  <c:v>1.1854999999999999E-2</c:v>
                </c:pt>
                <c:pt idx="75">
                  <c:v>1.1735000000000001E-2</c:v>
                </c:pt>
                <c:pt idx="76">
                  <c:v>1.1620999999999999E-2</c:v>
                </c:pt>
                <c:pt idx="77">
                  <c:v>1.1512E-2</c:v>
                </c:pt>
                <c:pt idx="78">
                  <c:v>1.1408E-2</c:v>
                </c:pt>
                <c:pt idx="79">
                  <c:v>1.1310000000000001E-2</c:v>
                </c:pt>
                <c:pt idx="80">
                  <c:v>1.1216E-2</c:v>
                </c:pt>
                <c:pt idx="81">
                  <c:v>1.1127E-2</c:v>
                </c:pt>
                <c:pt idx="82">
                  <c:v>1.1042E-2</c:v>
                </c:pt>
                <c:pt idx="83">
                  <c:v>1.0961E-2</c:v>
                </c:pt>
                <c:pt idx="84">
                  <c:v>1.0883E-2</c:v>
                </c:pt>
                <c:pt idx="85">
                  <c:v>1.0808999999999999E-2</c:v>
                </c:pt>
                <c:pt idx="86">
                  <c:v>1.0737999999999999E-2</c:v>
                </c:pt>
                <c:pt idx="87">
                  <c:v>1.0670000000000001E-2</c:v>
                </c:pt>
                <c:pt idx="88">
                  <c:v>1.0605E-2</c:v>
                </c:pt>
                <c:pt idx="89">
                  <c:v>1.0541999999999999E-2</c:v>
                </c:pt>
                <c:pt idx="90">
                  <c:v>1.0482E-2</c:v>
                </c:pt>
                <c:pt idx="91">
                  <c:v>1.0423E-2</c:v>
                </c:pt>
                <c:pt idx="92">
                  <c:v>1.0366E-2</c:v>
                </c:pt>
                <c:pt idx="93">
                  <c:v>1.0311000000000001E-2</c:v>
                </c:pt>
                <c:pt idx="94">
                  <c:v>1.0257E-2</c:v>
                </c:pt>
                <c:pt idx="95">
                  <c:v>1.0204E-2</c:v>
                </c:pt>
                <c:pt idx="96">
                  <c:v>1.0153000000000001E-2</c:v>
                </c:pt>
                <c:pt idx="97">
                  <c:v>1.0101000000000001E-2</c:v>
                </c:pt>
                <c:pt idx="98">
                  <c:v>1.0050999999999999E-2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017-484E-A23B-079ABFF68754}"/>
            </c:ext>
          </c:extLst>
        </c:ser>
        <c:ser>
          <c:idx val="9"/>
          <c:order val="9"/>
          <c:tx>
            <c:strRef>
              <c:f>'1373'!$K$1</c:f>
              <c:strCache>
                <c:ptCount val="1"/>
                <c:pt idx="0">
                  <c:v>4500s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'1373'!$K$2:$K$101</c:f>
              <c:numCache>
                <c:formatCode>General</c:formatCode>
                <c:ptCount val="100"/>
                <c:pt idx="0">
                  <c:v>0.05</c:v>
                </c:pt>
                <c:pt idx="1">
                  <c:v>4.9193000000000001E-2</c:v>
                </c:pt>
                <c:pt idx="2">
                  <c:v>4.8386999999999999E-2</c:v>
                </c:pt>
                <c:pt idx="3">
                  <c:v>4.7581999999999999E-2</c:v>
                </c:pt>
                <c:pt idx="4">
                  <c:v>4.6778E-2</c:v>
                </c:pt>
                <c:pt idx="5">
                  <c:v>4.5976999999999997E-2</c:v>
                </c:pt>
                <c:pt idx="6">
                  <c:v>4.5178000000000003E-2</c:v>
                </c:pt>
                <c:pt idx="7">
                  <c:v>4.4381999999999998E-2</c:v>
                </c:pt>
                <c:pt idx="8">
                  <c:v>4.3589999999999997E-2</c:v>
                </c:pt>
                <c:pt idx="9">
                  <c:v>4.2800999999999999E-2</c:v>
                </c:pt>
                <c:pt idx="10">
                  <c:v>4.2018E-2</c:v>
                </c:pt>
                <c:pt idx="11">
                  <c:v>4.1238999999999998E-2</c:v>
                </c:pt>
                <c:pt idx="12">
                  <c:v>4.0465000000000001E-2</c:v>
                </c:pt>
                <c:pt idx="13">
                  <c:v>3.9697999999999997E-2</c:v>
                </c:pt>
                <c:pt idx="14">
                  <c:v>3.8936999999999999E-2</c:v>
                </c:pt>
                <c:pt idx="15">
                  <c:v>3.8182000000000001E-2</c:v>
                </c:pt>
                <c:pt idx="16">
                  <c:v>3.7435000000000003E-2</c:v>
                </c:pt>
                <c:pt idx="17">
                  <c:v>3.6695999999999999E-2</c:v>
                </c:pt>
                <c:pt idx="18">
                  <c:v>3.5964000000000003E-2</c:v>
                </c:pt>
                <c:pt idx="19">
                  <c:v>3.5241000000000001E-2</c:v>
                </c:pt>
                <c:pt idx="20">
                  <c:v>3.4526000000000001E-2</c:v>
                </c:pt>
                <c:pt idx="21">
                  <c:v>3.3820999999999997E-2</c:v>
                </c:pt>
                <c:pt idx="22">
                  <c:v>3.3125000000000002E-2</c:v>
                </c:pt>
                <c:pt idx="23">
                  <c:v>3.2439000000000003E-2</c:v>
                </c:pt>
                <c:pt idx="24">
                  <c:v>3.1761999999999999E-2</c:v>
                </c:pt>
                <c:pt idx="25">
                  <c:v>3.1095999999999999E-2</c:v>
                </c:pt>
                <c:pt idx="26">
                  <c:v>3.0440999999999999E-2</c:v>
                </c:pt>
                <c:pt idx="27">
                  <c:v>2.9796E-2</c:v>
                </c:pt>
                <c:pt idx="28">
                  <c:v>2.9163000000000001E-2</c:v>
                </c:pt>
                <c:pt idx="29">
                  <c:v>2.8539999999999999E-2</c:v>
                </c:pt>
                <c:pt idx="30">
                  <c:v>2.7928999999999999E-2</c:v>
                </c:pt>
                <c:pt idx="31">
                  <c:v>2.733E-2</c:v>
                </c:pt>
                <c:pt idx="32">
                  <c:v>2.6741999999999998E-2</c:v>
                </c:pt>
                <c:pt idx="33">
                  <c:v>2.6165999999999998E-2</c:v>
                </c:pt>
                <c:pt idx="34">
                  <c:v>2.5602E-2</c:v>
                </c:pt>
                <c:pt idx="35">
                  <c:v>2.5051E-2</c:v>
                </c:pt>
                <c:pt idx="36">
                  <c:v>2.4511000000000002E-2</c:v>
                </c:pt>
                <c:pt idx="37">
                  <c:v>2.3983999999999998E-2</c:v>
                </c:pt>
                <c:pt idx="38">
                  <c:v>2.3469E-2</c:v>
                </c:pt>
                <c:pt idx="39">
                  <c:v>2.2966E-2</c:v>
                </c:pt>
                <c:pt idx="40">
                  <c:v>2.2475999999999999E-2</c:v>
                </c:pt>
                <c:pt idx="41">
                  <c:v>2.1998E-2</c:v>
                </c:pt>
                <c:pt idx="42">
                  <c:v>2.1531999999999999E-2</c:v>
                </c:pt>
                <c:pt idx="43">
                  <c:v>2.1079000000000001E-2</c:v>
                </c:pt>
                <c:pt idx="44">
                  <c:v>2.0638E-2</c:v>
                </c:pt>
                <c:pt idx="45">
                  <c:v>2.0209000000000001E-2</c:v>
                </c:pt>
                <c:pt idx="46">
                  <c:v>1.9792000000000001E-2</c:v>
                </c:pt>
                <c:pt idx="47">
                  <c:v>1.9387000000000001E-2</c:v>
                </c:pt>
                <c:pt idx="48">
                  <c:v>1.8994E-2</c:v>
                </c:pt>
                <c:pt idx="49">
                  <c:v>1.8613000000000001E-2</c:v>
                </c:pt>
                <c:pt idx="50">
                  <c:v>1.8242999999999999E-2</c:v>
                </c:pt>
                <c:pt idx="51">
                  <c:v>1.7885000000000002E-2</c:v>
                </c:pt>
                <c:pt idx="52">
                  <c:v>1.7538999999999999E-2</c:v>
                </c:pt>
                <c:pt idx="53">
                  <c:v>1.7204000000000001E-2</c:v>
                </c:pt>
                <c:pt idx="54">
                  <c:v>1.6879000000000002E-2</c:v>
                </c:pt>
                <c:pt idx="55">
                  <c:v>1.6566000000000001E-2</c:v>
                </c:pt>
                <c:pt idx="56">
                  <c:v>1.6263E-2</c:v>
                </c:pt>
                <c:pt idx="57">
                  <c:v>1.5970999999999999E-2</c:v>
                </c:pt>
                <c:pt idx="58">
                  <c:v>1.5689000000000002E-2</c:v>
                </c:pt>
                <c:pt idx="59">
                  <c:v>1.5417E-2</c:v>
                </c:pt>
                <c:pt idx="60">
                  <c:v>1.5155E-2</c:v>
                </c:pt>
                <c:pt idx="61">
                  <c:v>1.4902E-2</c:v>
                </c:pt>
                <c:pt idx="62">
                  <c:v>1.4659E-2</c:v>
                </c:pt>
                <c:pt idx="63">
                  <c:v>1.4425E-2</c:v>
                </c:pt>
                <c:pt idx="64">
                  <c:v>1.4200000000000001E-2</c:v>
                </c:pt>
                <c:pt idx="65">
                  <c:v>1.3984E-2</c:v>
                </c:pt>
                <c:pt idx="66">
                  <c:v>1.3776E-2</c:v>
                </c:pt>
                <c:pt idx="67">
                  <c:v>1.3576E-2</c:v>
                </c:pt>
                <c:pt idx="68">
                  <c:v>1.3384999999999999E-2</c:v>
                </c:pt>
                <c:pt idx="69">
                  <c:v>1.3200999999999999E-2</c:v>
                </c:pt>
                <c:pt idx="70">
                  <c:v>1.3024000000000001E-2</c:v>
                </c:pt>
                <c:pt idx="71">
                  <c:v>1.2855E-2</c:v>
                </c:pt>
                <c:pt idx="72">
                  <c:v>1.2692E-2</c:v>
                </c:pt>
                <c:pt idx="73">
                  <c:v>1.2537E-2</c:v>
                </c:pt>
                <c:pt idx="74">
                  <c:v>1.2387E-2</c:v>
                </c:pt>
                <c:pt idx="75">
                  <c:v>1.2244E-2</c:v>
                </c:pt>
                <c:pt idx="76">
                  <c:v>1.2107E-2</c:v>
                </c:pt>
                <c:pt idx="77">
                  <c:v>1.1975E-2</c:v>
                </c:pt>
                <c:pt idx="78">
                  <c:v>1.1849E-2</c:v>
                </c:pt>
                <c:pt idx="79">
                  <c:v>1.1728000000000001E-2</c:v>
                </c:pt>
                <c:pt idx="80">
                  <c:v>1.1612000000000001E-2</c:v>
                </c:pt>
                <c:pt idx="81">
                  <c:v>1.15E-2</c:v>
                </c:pt>
                <c:pt idx="82">
                  <c:v>1.1393E-2</c:v>
                </c:pt>
                <c:pt idx="83">
                  <c:v>1.129E-2</c:v>
                </c:pt>
                <c:pt idx="84">
                  <c:v>1.1191E-2</c:v>
                </c:pt>
                <c:pt idx="85">
                  <c:v>1.1095000000000001E-2</c:v>
                </c:pt>
                <c:pt idx="86">
                  <c:v>1.1003000000000001E-2</c:v>
                </c:pt>
                <c:pt idx="87">
                  <c:v>1.0914E-2</c:v>
                </c:pt>
                <c:pt idx="88">
                  <c:v>1.0828000000000001E-2</c:v>
                </c:pt>
                <c:pt idx="89">
                  <c:v>1.0744E-2</c:v>
                </c:pt>
                <c:pt idx="90">
                  <c:v>1.0663000000000001E-2</c:v>
                </c:pt>
                <c:pt idx="91">
                  <c:v>1.0584E-2</c:v>
                </c:pt>
                <c:pt idx="92">
                  <c:v>1.0507000000000001E-2</c:v>
                </c:pt>
                <c:pt idx="93">
                  <c:v>1.0430999999999999E-2</c:v>
                </c:pt>
                <c:pt idx="94">
                  <c:v>1.0357E-2</c:v>
                </c:pt>
                <c:pt idx="95">
                  <c:v>1.0284E-2</c:v>
                </c:pt>
                <c:pt idx="96">
                  <c:v>1.0212000000000001E-2</c:v>
                </c:pt>
                <c:pt idx="97">
                  <c:v>1.0141000000000001E-2</c:v>
                </c:pt>
                <c:pt idx="98">
                  <c:v>1.0070000000000001E-2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017-484E-A23B-079ABFF68754}"/>
            </c:ext>
          </c:extLst>
        </c:ser>
        <c:ser>
          <c:idx val="10"/>
          <c:order val="10"/>
          <c:tx>
            <c:strRef>
              <c:f>'1373'!$L$1</c:f>
              <c:strCache>
                <c:ptCount val="1"/>
                <c:pt idx="0">
                  <c:v>5000s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'1373'!$A$2:$A$101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'1373'!$L$2:$L$101</c:f>
              <c:numCache>
                <c:formatCode>General</c:formatCode>
                <c:ptCount val="100"/>
                <c:pt idx="0">
                  <c:v>0.05</c:v>
                </c:pt>
                <c:pt idx="1">
                  <c:v>4.9235000000000001E-2</c:v>
                </c:pt>
                <c:pt idx="2">
                  <c:v>4.8469999999999999E-2</c:v>
                </c:pt>
                <c:pt idx="3">
                  <c:v>4.7705999999999998E-2</c:v>
                </c:pt>
                <c:pt idx="4">
                  <c:v>4.6942999999999999E-2</c:v>
                </c:pt>
                <c:pt idx="5">
                  <c:v>4.6182000000000001E-2</c:v>
                </c:pt>
                <c:pt idx="6">
                  <c:v>4.5423999999999999E-2</c:v>
                </c:pt>
                <c:pt idx="7">
                  <c:v>4.4666999999999998E-2</c:v>
                </c:pt>
                <c:pt idx="8">
                  <c:v>4.3914000000000002E-2</c:v>
                </c:pt>
                <c:pt idx="9">
                  <c:v>4.3165000000000002E-2</c:v>
                </c:pt>
                <c:pt idx="10">
                  <c:v>4.2418999999999998E-2</c:v>
                </c:pt>
                <c:pt idx="11">
                  <c:v>4.1676999999999999E-2</c:v>
                </c:pt>
                <c:pt idx="12">
                  <c:v>4.0940999999999998E-2</c:v>
                </c:pt>
                <c:pt idx="13">
                  <c:v>4.0209000000000002E-2</c:v>
                </c:pt>
                <c:pt idx="14">
                  <c:v>3.9482999999999997E-2</c:v>
                </c:pt>
                <c:pt idx="15">
                  <c:v>3.8761999999999998E-2</c:v>
                </c:pt>
                <c:pt idx="16">
                  <c:v>3.8047999999999998E-2</c:v>
                </c:pt>
                <c:pt idx="17">
                  <c:v>3.7339999999999998E-2</c:v>
                </c:pt>
                <c:pt idx="18">
                  <c:v>3.6638999999999998E-2</c:v>
                </c:pt>
                <c:pt idx="19">
                  <c:v>3.5944999999999998E-2</c:v>
                </c:pt>
                <c:pt idx="20">
                  <c:v>3.5258999999999999E-2</c:v>
                </c:pt>
                <c:pt idx="21">
                  <c:v>3.4581000000000001E-2</c:v>
                </c:pt>
                <c:pt idx="22">
                  <c:v>3.3910999999999997E-2</c:v>
                </c:pt>
                <c:pt idx="23">
                  <c:v>3.3249000000000001E-2</c:v>
                </c:pt>
                <c:pt idx="24">
                  <c:v>3.2596E-2</c:v>
                </c:pt>
                <c:pt idx="25">
                  <c:v>3.1952000000000001E-2</c:v>
                </c:pt>
                <c:pt idx="26">
                  <c:v>3.1316999999999998E-2</c:v>
                </c:pt>
                <c:pt idx="27">
                  <c:v>3.0691E-2</c:v>
                </c:pt>
                <c:pt idx="28">
                  <c:v>3.0075000000000001E-2</c:v>
                </c:pt>
                <c:pt idx="29">
                  <c:v>2.9468999999999999E-2</c:v>
                </c:pt>
                <c:pt idx="30">
                  <c:v>2.8872999999999999E-2</c:v>
                </c:pt>
                <c:pt idx="31">
                  <c:v>2.8287E-2</c:v>
                </c:pt>
                <c:pt idx="32">
                  <c:v>2.7711E-2</c:v>
                </c:pt>
                <c:pt idx="33">
                  <c:v>2.7146E-2</c:v>
                </c:pt>
                <c:pt idx="34">
                  <c:v>2.6592000000000001E-2</c:v>
                </c:pt>
                <c:pt idx="35">
                  <c:v>2.6048000000000002E-2</c:v>
                </c:pt>
                <c:pt idx="36">
                  <c:v>2.5514999999999999E-2</c:v>
                </c:pt>
                <c:pt idx="37">
                  <c:v>2.4992E-2</c:v>
                </c:pt>
                <c:pt idx="38">
                  <c:v>2.4480999999999999E-2</c:v>
                </c:pt>
                <c:pt idx="39">
                  <c:v>2.3980999999999999E-2</c:v>
                </c:pt>
                <c:pt idx="40">
                  <c:v>2.3491999999999999E-2</c:v>
                </c:pt>
                <c:pt idx="41">
                  <c:v>2.3014E-2</c:v>
                </c:pt>
                <c:pt idx="42">
                  <c:v>2.2546E-2</c:v>
                </c:pt>
                <c:pt idx="43">
                  <c:v>2.2089999999999999E-2</c:v>
                </c:pt>
                <c:pt idx="44">
                  <c:v>2.1645000000000001E-2</c:v>
                </c:pt>
                <c:pt idx="45">
                  <c:v>2.1211000000000001E-2</c:v>
                </c:pt>
                <c:pt idx="46">
                  <c:v>2.0788000000000001E-2</c:v>
                </c:pt>
                <c:pt idx="47">
                  <c:v>2.0375999999999998E-2</c:v>
                </c:pt>
                <c:pt idx="48">
                  <c:v>1.9975E-2</c:v>
                </c:pt>
                <c:pt idx="49">
                  <c:v>1.9585000000000002E-2</c:v>
                </c:pt>
                <c:pt idx="50">
                  <c:v>1.9205E-2</c:v>
                </c:pt>
                <c:pt idx="51">
                  <c:v>1.8835999999999999E-2</c:v>
                </c:pt>
                <c:pt idx="52">
                  <c:v>1.8477E-2</c:v>
                </c:pt>
                <c:pt idx="53">
                  <c:v>1.8128999999999999E-2</c:v>
                </c:pt>
                <c:pt idx="54">
                  <c:v>1.7791000000000001E-2</c:v>
                </c:pt>
                <c:pt idx="55">
                  <c:v>1.7462999999999999E-2</c:v>
                </c:pt>
                <c:pt idx="56">
                  <c:v>1.7145000000000001E-2</c:v>
                </c:pt>
                <c:pt idx="57">
                  <c:v>1.6837000000000001E-2</c:v>
                </c:pt>
                <c:pt idx="58">
                  <c:v>1.6539000000000002E-2</c:v>
                </c:pt>
                <c:pt idx="59">
                  <c:v>1.6250000000000001E-2</c:v>
                </c:pt>
                <c:pt idx="60">
                  <c:v>1.5970000000000002E-2</c:v>
                </c:pt>
                <c:pt idx="61">
                  <c:v>1.5699999999999999E-2</c:v>
                </c:pt>
                <c:pt idx="62">
                  <c:v>1.5438E-2</c:v>
                </c:pt>
                <c:pt idx="63">
                  <c:v>1.5185000000000001E-2</c:v>
                </c:pt>
                <c:pt idx="64">
                  <c:v>1.4940999999999999E-2</c:v>
                </c:pt>
                <c:pt idx="65">
                  <c:v>1.4704999999999999E-2</c:v>
                </c:pt>
                <c:pt idx="66">
                  <c:v>1.4477E-2</c:v>
                </c:pt>
                <c:pt idx="67">
                  <c:v>1.4257000000000001E-2</c:v>
                </c:pt>
                <c:pt idx="68">
                  <c:v>1.4045E-2</c:v>
                </c:pt>
                <c:pt idx="69">
                  <c:v>1.3840999999999999E-2</c:v>
                </c:pt>
                <c:pt idx="70">
                  <c:v>1.3643000000000001E-2</c:v>
                </c:pt>
                <c:pt idx="71">
                  <c:v>1.3453E-2</c:v>
                </c:pt>
                <c:pt idx="72">
                  <c:v>1.3269E-2</c:v>
                </c:pt>
                <c:pt idx="73">
                  <c:v>1.3091999999999999E-2</c:v>
                </c:pt>
                <c:pt idx="74">
                  <c:v>1.2921E-2</c:v>
                </c:pt>
                <c:pt idx="75">
                  <c:v>1.2756E-2</c:v>
                </c:pt>
                <c:pt idx="76">
                  <c:v>1.2597000000000001E-2</c:v>
                </c:pt>
                <c:pt idx="77">
                  <c:v>1.2444E-2</c:v>
                </c:pt>
                <c:pt idx="78">
                  <c:v>1.2296E-2</c:v>
                </c:pt>
                <c:pt idx="79">
                  <c:v>1.2154E-2</c:v>
                </c:pt>
                <c:pt idx="80">
                  <c:v>1.2016000000000001E-2</c:v>
                </c:pt>
                <c:pt idx="81">
                  <c:v>1.1882999999999999E-2</c:v>
                </c:pt>
                <c:pt idx="82">
                  <c:v>1.1754000000000001E-2</c:v>
                </c:pt>
                <c:pt idx="83">
                  <c:v>1.1629E-2</c:v>
                </c:pt>
                <c:pt idx="84">
                  <c:v>1.1508000000000001E-2</c:v>
                </c:pt>
                <c:pt idx="85">
                  <c:v>1.1391E-2</c:v>
                </c:pt>
                <c:pt idx="86">
                  <c:v>1.1278E-2</c:v>
                </c:pt>
                <c:pt idx="87">
                  <c:v>1.1167E-2</c:v>
                </c:pt>
                <c:pt idx="88">
                  <c:v>1.106E-2</c:v>
                </c:pt>
                <c:pt idx="89">
                  <c:v>1.0954999999999999E-2</c:v>
                </c:pt>
                <c:pt idx="90">
                  <c:v>1.0852000000000001E-2</c:v>
                </c:pt>
                <c:pt idx="91">
                  <c:v>1.0751999999999999E-2</c:v>
                </c:pt>
                <c:pt idx="92">
                  <c:v>1.0654E-2</c:v>
                </c:pt>
                <c:pt idx="93">
                  <c:v>1.0557E-2</c:v>
                </c:pt>
                <c:pt idx="94">
                  <c:v>1.0462000000000001E-2</c:v>
                </c:pt>
                <c:pt idx="95">
                  <c:v>1.0368E-2</c:v>
                </c:pt>
                <c:pt idx="96">
                  <c:v>1.0274999999999999E-2</c:v>
                </c:pt>
                <c:pt idx="97">
                  <c:v>1.0182999999999999E-2</c:v>
                </c:pt>
                <c:pt idx="98">
                  <c:v>1.0090999999999999E-2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017-484E-A23B-079ABFF68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770000"/>
        <c:axId val="274784528"/>
      </c:scatterChart>
      <c:valAx>
        <c:axId val="27577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4784528"/>
        <c:crosses val="autoZero"/>
        <c:crossBetween val="midCat"/>
      </c:valAx>
      <c:valAx>
        <c:axId val="274784528"/>
        <c:scaling>
          <c:orientation val="minMax"/>
          <c:max val="5.000000000000001E-2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57700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T=1473K(</a:t>
            </a:r>
            <a:r>
              <a:rPr lang="el-GR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λ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=0.419)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'[1473.xlsx]Result'!$B$1</c:f>
              <c:strCache>
                <c:ptCount val="1"/>
                <c:pt idx="0">
                  <c:v>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'[1473.xlsx]Result'!$B$2:$B$101</c:f>
              <c:numCache>
                <c:formatCode>General</c:formatCode>
                <c:ptCount val="100"/>
                <c:pt idx="0">
                  <c:v>0.05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0.01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58-400D-A14F-10AD79897403}"/>
            </c:ext>
          </c:extLst>
        </c:ser>
        <c:ser>
          <c:idx val="1"/>
          <c:order val="1"/>
          <c:tx>
            <c:strRef>
              <c:f>'[1473.xlsx]Result'!$C$1</c:f>
              <c:strCache>
                <c:ptCount val="1"/>
                <c:pt idx="0">
                  <c:v>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'[1473.xlsx]Result'!$C$2:$C$101</c:f>
              <c:numCache>
                <c:formatCode>General</c:formatCode>
                <c:ptCount val="100"/>
                <c:pt idx="0">
                  <c:v>0.05</c:v>
                </c:pt>
                <c:pt idx="1">
                  <c:v>4.8441999999999999E-2</c:v>
                </c:pt>
                <c:pt idx="2">
                  <c:v>4.6886999999999998E-2</c:v>
                </c:pt>
                <c:pt idx="3">
                  <c:v>4.5339999999999998E-2</c:v>
                </c:pt>
                <c:pt idx="4">
                  <c:v>4.3804000000000003E-2</c:v>
                </c:pt>
                <c:pt idx="5">
                  <c:v>4.2282E-2</c:v>
                </c:pt>
                <c:pt idx="6">
                  <c:v>4.0778000000000002E-2</c:v>
                </c:pt>
                <c:pt idx="7">
                  <c:v>3.9295999999999998E-2</c:v>
                </c:pt>
                <c:pt idx="8">
                  <c:v>3.7837999999999997E-2</c:v>
                </c:pt>
                <c:pt idx="9">
                  <c:v>3.6408000000000003E-2</c:v>
                </c:pt>
                <c:pt idx="10">
                  <c:v>3.5007999999999997E-2</c:v>
                </c:pt>
                <c:pt idx="11">
                  <c:v>3.3640999999999997E-2</c:v>
                </c:pt>
                <c:pt idx="12">
                  <c:v>3.2309999999999998E-2</c:v>
                </c:pt>
                <c:pt idx="13">
                  <c:v>3.1015999999999998E-2</c:v>
                </c:pt>
                <c:pt idx="14">
                  <c:v>2.9760999999999999E-2</c:v>
                </c:pt>
                <c:pt idx="15">
                  <c:v>2.8548E-2</c:v>
                </c:pt>
                <c:pt idx="16">
                  <c:v>2.7376999999999999E-2</c:v>
                </c:pt>
                <c:pt idx="17">
                  <c:v>2.6251E-2</c:v>
                </c:pt>
                <c:pt idx="18">
                  <c:v>2.5167999999999999E-2</c:v>
                </c:pt>
                <c:pt idx="19">
                  <c:v>2.4132000000000001E-2</c:v>
                </c:pt>
                <c:pt idx="20">
                  <c:v>2.3140999999999998E-2</c:v>
                </c:pt>
                <c:pt idx="21">
                  <c:v>2.2197000000000001E-2</c:v>
                </c:pt>
                <c:pt idx="22">
                  <c:v>2.1298000000000001E-2</c:v>
                </c:pt>
                <c:pt idx="23">
                  <c:v>2.0445999999999999E-2</c:v>
                </c:pt>
                <c:pt idx="24">
                  <c:v>1.9639E-2</c:v>
                </c:pt>
                <c:pt idx="25">
                  <c:v>1.8877000000000001E-2</c:v>
                </c:pt>
                <c:pt idx="26">
                  <c:v>1.8159000000000002E-2</c:v>
                </c:pt>
                <c:pt idx="27">
                  <c:v>1.7484E-2</c:v>
                </c:pt>
                <c:pt idx="28">
                  <c:v>1.6851000000000001E-2</c:v>
                </c:pt>
                <c:pt idx="29">
                  <c:v>1.6258999999999999E-2</c:v>
                </c:pt>
                <c:pt idx="30">
                  <c:v>1.5706999999999999E-2</c:v>
                </c:pt>
                <c:pt idx="31">
                  <c:v>1.5193E-2</c:v>
                </c:pt>
                <c:pt idx="32">
                  <c:v>1.4716E-2</c:v>
                </c:pt>
                <c:pt idx="33">
                  <c:v>1.4272999999999999E-2</c:v>
                </c:pt>
                <c:pt idx="34">
                  <c:v>1.3865000000000001E-2</c:v>
                </c:pt>
                <c:pt idx="35">
                  <c:v>1.3488E-2</c:v>
                </c:pt>
                <c:pt idx="36">
                  <c:v>1.3141E-2</c:v>
                </c:pt>
                <c:pt idx="37">
                  <c:v>1.2822999999999999E-2</c:v>
                </c:pt>
                <c:pt idx="38">
                  <c:v>1.2532E-2</c:v>
                </c:pt>
                <c:pt idx="39">
                  <c:v>1.2266000000000001E-2</c:v>
                </c:pt>
                <c:pt idx="40">
                  <c:v>1.2023000000000001E-2</c:v>
                </c:pt>
                <c:pt idx="41">
                  <c:v>1.1802999999999999E-2</c:v>
                </c:pt>
                <c:pt idx="42">
                  <c:v>1.1603E-2</c:v>
                </c:pt>
                <c:pt idx="43">
                  <c:v>1.1423000000000001E-2</c:v>
                </c:pt>
                <c:pt idx="44">
                  <c:v>1.1259999999999999E-2</c:v>
                </c:pt>
                <c:pt idx="45">
                  <c:v>1.1113E-2</c:v>
                </c:pt>
                <c:pt idx="46">
                  <c:v>1.0980999999999999E-2</c:v>
                </c:pt>
                <c:pt idx="47">
                  <c:v>1.0862999999999999E-2</c:v>
                </c:pt>
                <c:pt idx="48">
                  <c:v>1.0758E-2</c:v>
                </c:pt>
                <c:pt idx="49">
                  <c:v>1.0664E-2</c:v>
                </c:pt>
                <c:pt idx="50">
                  <c:v>1.0580000000000001E-2</c:v>
                </c:pt>
                <c:pt idx="51">
                  <c:v>1.0506E-2</c:v>
                </c:pt>
                <c:pt idx="52">
                  <c:v>1.044E-2</c:v>
                </c:pt>
                <c:pt idx="53">
                  <c:v>1.0382000000000001E-2</c:v>
                </c:pt>
                <c:pt idx="54">
                  <c:v>1.0331E-2</c:v>
                </c:pt>
                <c:pt idx="55">
                  <c:v>1.0286E-2</c:v>
                </c:pt>
                <c:pt idx="56">
                  <c:v>1.0246999999999999E-2</c:v>
                </c:pt>
                <c:pt idx="57">
                  <c:v>1.0212000000000001E-2</c:v>
                </c:pt>
                <c:pt idx="58">
                  <c:v>1.0182E-2</c:v>
                </c:pt>
                <c:pt idx="59">
                  <c:v>1.0156E-2</c:v>
                </c:pt>
                <c:pt idx="60">
                  <c:v>1.0134000000000001E-2</c:v>
                </c:pt>
                <c:pt idx="61">
                  <c:v>1.0114E-2</c:v>
                </c:pt>
                <c:pt idx="62">
                  <c:v>1.0097E-2</c:v>
                </c:pt>
                <c:pt idx="63">
                  <c:v>1.0082000000000001E-2</c:v>
                </c:pt>
                <c:pt idx="64">
                  <c:v>1.0070000000000001E-2</c:v>
                </c:pt>
                <c:pt idx="65">
                  <c:v>1.0059E-2</c:v>
                </c:pt>
                <c:pt idx="66">
                  <c:v>1.005E-2</c:v>
                </c:pt>
                <c:pt idx="67">
                  <c:v>1.0042000000000001E-2</c:v>
                </c:pt>
                <c:pt idx="68">
                  <c:v>1.0035000000000001E-2</c:v>
                </c:pt>
                <c:pt idx="69">
                  <c:v>1.0029E-2</c:v>
                </c:pt>
                <c:pt idx="70">
                  <c:v>1.0024999999999999E-2</c:v>
                </c:pt>
                <c:pt idx="71">
                  <c:v>1.0019999999999999E-2</c:v>
                </c:pt>
                <c:pt idx="72">
                  <c:v>1.0017E-2</c:v>
                </c:pt>
                <c:pt idx="73">
                  <c:v>1.0014E-2</c:v>
                </c:pt>
                <c:pt idx="74">
                  <c:v>1.0012E-2</c:v>
                </c:pt>
                <c:pt idx="75">
                  <c:v>1.001E-2</c:v>
                </c:pt>
                <c:pt idx="76">
                  <c:v>1.0008E-2</c:v>
                </c:pt>
                <c:pt idx="77">
                  <c:v>1.0007E-2</c:v>
                </c:pt>
                <c:pt idx="78">
                  <c:v>1.0005E-2</c:v>
                </c:pt>
                <c:pt idx="79">
                  <c:v>1.0004000000000001E-2</c:v>
                </c:pt>
                <c:pt idx="80">
                  <c:v>1.0004000000000001E-2</c:v>
                </c:pt>
                <c:pt idx="81">
                  <c:v>1.0003E-2</c:v>
                </c:pt>
                <c:pt idx="82">
                  <c:v>1.0002E-2</c:v>
                </c:pt>
                <c:pt idx="83">
                  <c:v>1.0002E-2</c:v>
                </c:pt>
                <c:pt idx="84">
                  <c:v>1.0002E-2</c:v>
                </c:pt>
                <c:pt idx="85">
                  <c:v>1.0000999999999999E-2</c:v>
                </c:pt>
                <c:pt idx="86">
                  <c:v>1.0000999999999999E-2</c:v>
                </c:pt>
                <c:pt idx="87">
                  <c:v>1.0000999999999999E-2</c:v>
                </c:pt>
                <c:pt idx="88">
                  <c:v>1.0000999999999999E-2</c:v>
                </c:pt>
                <c:pt idx="89">
                  <c:v>1.0000999999999999E-2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58-400D-A14F-10AD79897403}"/>
            </c:ext>
          </c:extLst>
        </c:ser>
        <c:ser>
          <c:idx val="2"/>
          <c:order val="2"/>
          <c:tx>
            <c:strRef>
              <c:f>'[1473.xlsx]Result'!$D$1</c:f>
              <c:strCache>
                <c:ptCount val="1"/>
                <c:pt idx="0">
                  <c:v>1000s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'[1473.xlsx]Result'!$D$2:$D$101</c:f>
              <c:numCache>
                <c:formatCode>General</c:formatCode>
                <c:ptCount val="100"/>
                <c:pt idx="0">
                  <c:v>0.05</c:v>
                </c:pt>
                <c:pt idx="1">
                  <c:v>4.8897999999999997E-2</c:v>
                </c:pt>
                <c:pt idx="2">
                  <c:v>4.7795999999999998E-2</c:v>
                </c:pt>
                <c:pt idx="3">
                  <c:v>4.6698000000000003E-2</c:v>
                </c:pt>
                <c:pt idx="4">
                  <c:v>4.5602999999999998E-2</c:v>
                </c:pt>
                <c:pt idx="5">
                  <c:v>4.4513999999999998E-2</c:v>
                </c:pt>
                <c:pt idx="6">
                  <c:v>4.3430999999999997E-2</c:v>
                </c:pt>
                <c:pt idx="7">
                  <c:v>4.2355999999999998E-2</c:v>
                </c:pt>
                <c:pt idx="8">
                  <c:v>4.1288999999999999E-2</c:v>
                </c:pt>
                <c:pt idx="9">
                  <c:v>4.0232999999999998E-2</c:v>
                </c:pt>
                <c:pt idx="10">
                  <c:v>3.9188000000000001E-2</c:v>
                </c:pt>
                <c:pt idx="11">
                  <c:v>3.8156000000000002E-2</c:v>
                </c:pt>
                <c:pt idx="12">
                  <c:v>3.7137000000000003E-2</c:v>
                </c:pt>
                <c:pt idx="13">
                  <c:v>3.6131999999999997E-2</c:v>
                </c:pt>
                <c:pt idx="14">
                  <c:v>3.5143000000000001E-2</c:v>
                </c:pt>
                <c:pt idx="15">
                  <c:v>3.4171E-2</c:v>
                </c:pt>
                <c:pt idx="16">
                  <c:v>3.3215000000000001E-2</c:v>
                </c:pt>
                <c:pt idx="17">
                  <c:v>3.2278000000000001E-2</c:v>
                </c:pt>
                <c:pt idx="18">
                  <c:v>3.1358999999999998E-2</c:v>
                </c:pt>
                <c:pt idx="19">
                  <c:v>3.0460000000000001E-2</c:v>
                </c:pt>
                <c:pt idx="20">
                  <c:v>2.9581E-2</c:v>
                </c:pt>
                <c:pt idx="21">
                  <c:v>2.8722999999999999E-2</c:v>
                </c:pt>
                <c:pt idx="22">
                  <c:v>2.7886000000000001E-2</c:v>
                </c:pt>
                <c:pt idx="23">
                  <c:v>2.7071000000000001E-2</c:v>
                </c:pt>
                <c:pt idx="24">
                  <c:v>2.6277999999999999E-2</c:v>
                </c:pt>
                <c:pt idx="25">
                  <c:v>2.5506999999999998E-2</c:v>
                </c:pt>
                <c:pt idx="26">
                  <c:v>2.4759E-2</c:v>
                </c:pt>
                <c:pt idx="27">
                  <c:v>2.4034E-2</c:v>
                </c:pt>
                <c:pt idx="28">
                  <c:v>2.3331999999999999E-2</c:v>
                </c:pt>
                <c:pt idx="29">
                  <c:v>2.2653E-2</c:v>
                </c:pt>
                <c:pt idx="30">
                  <c:v>2.1996000000000002E-2</c:v>
                </c:pt>
                <c:pt idx="31">
                  <c:v>2.1363E-2</c:v>
                </c:pt>
                <c:pt idx="32">
                  <c:v>2.0754000000000002E-2</c:v>
                </c:pt>
                <c:pt idx="33">
                  <c:v>2.0166E-2</c:v>
                </c:pt>
                <c:pt idx="34">
                  <c:v>1.9602000000000001E-2</c:v>
                </c:pt>
                <c:pt idx="35">
                  <c:v>1.9060000000000001E-2</c:v>
                </c:pt>
                <c:pt idx="36">
                  <c:v>1.8540000000000001E-2</c:v>
                </c:pt>
                <c:pt idx="37">
                  <c:v>1.8041999999999999E-2</c:v>
                </c:pt>
                <c:pt idx="38">
                  <c:v>1.7565999999999998E-2</c:v>
                </c:pt>
                <c:pt idx="39">
                  <c:v>1.711E-2</c:v>
                </c:pt>
                <c:pt idx="40">
                  <c:v>1.6676E-2</c:v>
                </c:pt>
                <c:pt idx="41">
                  <c:v>1.6261000000000001E-2</c:v>
                </c:pt>
                <c:pt idx="42">
                  <c:v>1.5866999999999999E-2</c:v>
                </c:pt>
                <c:pt idx="43">
                  <c:v>1.5492000000000001E-2</c:v>
                </c:pt>
                <c:pt idx="44">
                  <c:v>1.5134999999999999E-2</c:v>
                </c:pt>
                <c:pt idx="45">
                  <c:v>1.4796999999999999E-2</c:v>
                </c:pt>
                <c:pt idx="46">
                  <c:v>1.4475999999999999E-2</c:v>
                </c:pt>
                <c:pt idx="47">
                  <c:v>1.4173E-2</c:v>
                </c:pt>
                <c:pt idx="48">
                  <c:v>1.3886000000000001E-2</c:v>
                </c:pt>
                <c:pt idx="49">
                  <c:v>1.3615E-2</c:v>
                </c:pt>
                <c:pt idx="50">
                  <c:v>1.336E-2</c:v>
                </c:pt>
                <c:pt idx="51">
                  <c:v>1.3119E-2</c:v>
                </c:pt>
                <c:pt idx="52">
                  <c:v>1.2893E-2</c:v>
                </c:pt>
                <c:pt idx="53">
                  <c:v>1.268E-2</c:v>
                </c:pt>
                <c:pt idx="54">
                  <c:v>1.248E-2</c:v>
                </c:pt>
                <c:pt idx="55">
                  <c:v>1.2293E-2</c:v>
                </c:pt>
                <c:pt idx="56">
                  <c:v>1.2118E-2</c:v>
                </c:pt>
                <c:pt idx="57">
                  <c:v>1.1953E-2</c:v>
                </c:pt>
                <c:pt idx="58">
                  <c:v>1.18E-2</c:v>
                </c:pt>
                <c:pt idx="59">
                  <c:v>1.1657000000000001E-2</c:v>
                </c:pt>
                <c:pt idx="60">
                  <c:v>1.1524E-2</c:v>
                </c:pt>
                <c:pt idx="61">
                  <c:v>1.14E-2</c:v>
                </c:pt>
                <c:pt idx="62">
                  <c:v>1.1285E-2</c:v>
                </c:pt>
                <c:pt idx="63">
                  <c:v>1.1178E-2</c:v>
                </c:pt>
                <c:pt idx="64">
                  <c:v>1.1077999999999999E-2</c:v>
                </c:pt>
                <c:pt idx="65">
                  <c:v>1.0985999999999999E-2</c:v>
                </c:pt>
                <c:pt idx="66">
                  <c:v>1.0900999999999999E-2</c:v>
                </c:pt>
                <c:pt idx="67">
                  <c:v>1.0822E-2</c:v>
                </c:pt>
                <c:pt idx="68">
                  <c:v>1.0749999999999999E-2</c:v>
                </c:pt>
                <c:pt idx="69">
                  <c:v>1.0683E-2</c:v>
                </c:pt>
                <c:pt idx="70">
                  <c:v>1.0621E-2</c:v>
                </c:pt>
                <c:pt idx="71">
                  <c:v>1.0564E-2</c:v>
                </c:pt>
                <c:pt idx="72">
                  <c:v>1.0512000000000001E-2</c:v>
                </c:pt>
                <c:pt idx="73">
                  <c:v>1.0463999999999999E-2</c:v>
                </c:pt>
                <c:pt idx="74">
                  <c:v>1.042E-2</c:v>
                </c:pt>
                <c:pt idx="75">
                  <c:v>1.038E-2</c:v>
                </c:pt>
                <c:pt idx="76">
                  <c:v>1.0343E-2</c:v>
                </c:pt>
                <c:pt idx="77">
                  <c:v>1.031E-2</c:v>
                </c:pt>
                <c:pt idx="78">
                  <c:v>1.0279E-2</c:v>
                </c:pt>
                <c:pt idx="79">
                  <c:v>1.0251E-2</c:v>
                </c:pt>
                <c:pt idx="80">
                  <c:v>1.0225E-2</c:v>
                </c:pt>
                <c:pt idx="81">
                  <c:v>1.0201999999999999E-2</c:v>
                </c:pt>
                <c:pt idx="82">
                  <c:v>1.0181000000000001E-2</c:v>
                </c:pt>
                <c:pt idx="83">
                  <c:v>1.0161999999999999E-2</c:v>
                </c:pt>
                <c:pt idx="84">
                  <c:v>1.0144E-2</c:v>
                </c:pt>
                <c:pt idx="85">
                  <c:v>1.0128E-2</c:v>
                </c:pt>
                <c:pt idx="86">
                  <c:v>1.0114E-2</c:v>
                </c:pt>
                <c:pt idx="87">
                  <c:v>1.01E-2</c:v>
                </c:pt>
                <c:pt idx="88">
                  <c:v>1.0088E-2</c:v>
                </c:pt>
                <c:pt idx="89">
                  <c:v>1.0076999999999999E-2</c:v>
                </c:pt>
                <c:pt idx="90">
                  <c:v>1.0067E-2</c:v>
                </c:pt>
                <c:pt idx="91">
                  <c:v>1.0057E-2</c:v>
                </c:pt>
                <c:pt idx="92">
                  <c:v>1.0049000000000001E-2</c:v>
                </c:pt>
                <c:pt idx="93">
                  <c:v>1.0041E-2</c:v>
                </c:pt>
                <c:pt idx="94">
                  <c:v>1.0033E-2</c:v>
                </c:pt>
                <c:pt idx="95">
                  <c:v>1.0026E-2</c:v>
                </c:pt>
                <c:pt idx="96">
                  <c:v>1.0019E-2</c:v>
                </c:pt>
                <c:pt idx="97">
                  <c:v>1.0012999999999999E-2</c:v>
                </c:pt>
                <c:pt idx="98">
                  <c:v>1.0005999999999999E-2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58-400D-A14F-10AD79897403}"/>
            </c:ext>
          </c:extLst>
        </c:ser>
        <c:ser>
          <c:idx val="3"/>
          <c:order val="3"/>
          <c:tx>
            <c:strRef>
              <c:f>'[1473.xlsx]Result'!$E$1</c:f>
              <c:strCache>
                <c:ptCount val="1"/>
                <c:pt idx="0">
                  <c:v>1500s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4.9099999999999998E-2</c:v>
                </c:pt>
                <c:pt idx="2">
                  <c:v>4.82E-2</c:v>
                </c:pt>
                <c:pt idx="3">
                  <c:v>4.7301999999999997E-2</c:v>
                </c:pt>
                <c:pt idx="4">
                  <c:v>4.6406000000000003E-2</c:v>
                </c:pt>
                <c:pt idx="5">
                  <c:v>4.5512999999999998E-2</c:v>
                </c:pt>
                <c:pt idx="6">
                  <c:v>4.4623000000000003E-2</c:v>
                </c:pt>
                <c:pt idx="7">
                  <c:v>4.3736999999999998E-2</c:v>
                </c:pt>
                <c:pt idx="8">
                  <c:v>4.2856999999999999E-2</c:v>
                </c:pt>
                <c:pt idx="9">
                  <c:v>4.1981999999999998E-2</c:v>
                </c:pt>
                <c:pt idx="10">
                  <c:v>4.1112999999999997E-2</c:v>
                </c:pt>
                <c:pt idx="11">
                  <c:v>4.0252000000000003E-2</c:v>
                </c:pt>
                <c:pt idx="12">
                  <c:v>3.9397000000000001E-2</c:v>
                </c:pt>
                <c:pt idx="13">
                  <c:v>3.8551000000000002E-2</c:v>
                </c:pt>
                <c:pt idx="14">
                  <c:v>3.7713999999999998E-2</c:v>
                </c:pt>
                <c:pt idx="15">
                  <c:v>3.6886000000000002E-2</c:v>
                </c:pt>
                <c:pt idx="16">
                  <c:v>3.6067000000000002E-2</c:v>
                </c:pt>
                <c:pt idx="17">
                  <c:v>3.5258999999999999E-2</c:v>
                </c:pt>
                <c:pt idx="18">
                  <c:v>3.4462E-2</c:v>
                </c:pt>
                <c:pt idx="19">
                  <c:v>3.3675999999999998E-2</c:v>
                </c:pt>
                <c:pt idx="20">
                  <c:v>3.2902000000000001E-2</c:v>
                </c:pt>
                <c:pt idx="21">
                  <c:v>3.2140000000000002E-2</c:v>
                </c:pt>
                <c:pt idx="22">
                  <c:v>3.1391000000000002E-2</c:v>
                </c:pt>
                <c:pt idx="23">
                  <c:v>3.0655000000000002E-2</c:v>
                </c:pt>
                <c:pt idx="24">
                  <c:v>2.9932E-2</c:v>
                </c:pt>
                <c:pt idx="25">
                  <c:v>2.9222999999999999E-2</c:v>
                </c:pt>
                <c:pt idx="26">
                  <c:v>2.8528000000000001E-2</c:v>
                </c:pt>
                <c:pt idx="27">
                  <c:v>2.7847E-2</c:v>
                </c:pt>
                <c:pt idx="28">
                  <c:v>2.7181E-2</c:v>
                </c:pt>
                <c:pt idx="29">
                  <c:v>2.6529E-2</c:v>
                </c:pt>
                <c:pt idx="30">
                  <c:v>2.5891999999999998E-2</c:v>
                </c:pt>
                <c:pt idx="31">
                  <c:v>2.5270000000000001E-2</c:v>
                </c:pt>
                <c:pt idx="32">
                  <c:v>2.4663000000000001E-2</c:v>
                </c:pt>
                <c:pt idx="33">
                  <c:v>2.4072E-2</c:v>
                </c:pt>
                <c:pt idx="34">
                  <c:v>2.3496E-2</c:v>
                </c:pt>
                <c:pt idx="35">
                  <c:v>2.2935000000000001E-2</c:v>
                </c:pt>
                <c:pt idx="36">
                  <c:v>2.239E-2</c:v>
                </c:pt>
                <c:pt idx="37">
                  <c:v>2.1860000000000001E-2</c:v>
                </c:pt>
                <c:pt idx="38">
                  <c:v>2.1344999999999999E-2</c:v>
                </c:pt>
                <c:pt idx="39">
                  <c:v>2.0846E-2</c:v>
                </c:pt>
                <c:pt idx="40">
                  <c:v>2.0362000000000002E-2</c:v>
                </c:pt>
                <c:pt idx="41">
                  <c:v>1.9893000000000001E-2</c:v>
                </c:pt>
                <c:pt idx="42">
                  <c:v>1.9439000000000001E-2</c:v>
                </c:pt>
                <c:pt idx="43">
                  <c:v>1.9E-2</c:v>
                </c:pt>
                <c:pt idx="44">
                  <c:v>1.8575999999999999E-2</c:v>
                </c:pt>
                <c:pt idx="45">
                  <c:v>1.8166999999999999E-2</c:v>
                </c:pt>
                <c:pt idx="46">
                  <c:v>1.7770999999999999E-2</c:v>
                </c:pt>
                <c:pt idx="47">
                  <c:v>1.7389999999999999E-2</c:v>
                </c:pt>
                <c:pt idx="48">
                  <c:v>1.7023E-2</c:v>
                </c:pt>
                <c:pt idx="49">
                  <c:v>1.6670000000000001E-2</c:v>
                </c:pt>
                <c:pt idx="50">
                  <c:v>1.6330000000000001E-2</c:v>
                </c:pt>
                <c:pt idx="51">
                  <c:v>1.6004000000000001E-2</c:v>
                </c:pt>
                <c:pt idx="52">
                  <c:v>1.5689999999999999E-2</c:v>
                </c:pt>
                <c:pt idx="53">
                  <c:v>1.5389999999999999E-2</c:v>
                </c:pt>
                <c:pt idx="54">
                  <c:v>1.5101E-2</c:v>
                </c:pt>
                <c:pt idx="55">
                  <c:v>1.4825E-2</c:v>
                </c:pt>
                <c:pt idx="56">
                  <c:v>1.456E-2</c:v>
                </c:pt>
                <c:pt idx="57">
                  <c:v>1.4307E-2</c:v>
                </c:pt>
                <c:pt idx="58">
                  <c:v>1.4064999999999999E-2</c:v>
                </c:pt>
                <c:pt idx="59">
                  <c:v>1.3834000000000001E-2</c:v>
                </c:pt>
                <c:pt idx="60">
                  <c:v>1.3613999999999999E-2</c:v>
                </c:pt>
                <c:pt idx="61">
                  <c:v>1.3403E-2</c:v>
                </c:pt>
                <c:pt idx="62">
                  <c:v>1.3202999999999999E-2</c:v>
                </c:pt>
                <c:pt idx="63">
                  <c:v>1.3011999999999999E-2</c:v>
                </c:pt>
                <c:pt idx="64">
                  <c:v>1.2831E-2</c:v>
                </c:pt>
                <c:pt idx="65">
                  <c:v>1.2658000000000001E-2</c:v>
                </c:pt>
                <c:pt idx="66">
                  <c:v>1.2494E-2</c:v>
                </c:pt>
                <c:pt idx="67">
                  <c:v>1.2338E-2</c:v>
                </c:pt>
                <c:pt idx="68">
                  <c:v>1.2189999999999999E-2</c:v>
                </c:pt>
                <c:pt idx="69">
                  <c:v>1.205E-2</c:v>
                </c:pt>
                <c:pt idx="70">
                  <c:v>1.1917000000000001E-2</c:v>
                </c:pt>
                <c:pt idx="71">
                  <c:v>1.1790999999999999E-2</c:v>
                </c:pt>
                <c:pt idx="72">
                  <c:v>1.1672E-2</c:v>
                </c:pt>
                <c:pt idx="73">
                  <c:v>1.1559E-2</c:v>
                </c:pt>
                <c:pt idx="74">
                  <c:v>1.1452E-2</c:v>
                </c:pt>
                <c:pt idx="75">
                  <c:v>1.1351E-2</c:v>
                </c:pt>
                <c:pt idx="76">
                  <c:v>1.1256E-2</c:v>
                </c:pt>
                <c:pt idx="77">
                  <c:v>1.1166000000000001E-2</c:v>
                </c:pt>
                <c:pt idx="78">
                  <c:v>1.1081000000000001E-2</c:v>
                </c:pt>
                <c:pt idx="79">
                  <c:v>1.0999999999999999E-2</c:v>
                </c:pt>
                <c:pt idx="80">
                  <c:v>1.0924E-2</c:v>
                </c:pt>
                <c:pt idx="81">
                  <c:v>1.0852000000000001E-2</c:v>
                </c:pt>
                <c:pt idx="82">
                  <c:v>1.0784E-2</c:v>
                </c:pt>
                <c:pt idx="83">
                  <c:v>1.072E-2</c:v>
                </c:pt>
                <c:pt idx="84">
                  <c:v>1.0659E-2</c:v>
                </c:pt>
                <c:pt idx="85">
                  <c:v>1.0600999999999999E-2</c:v>
                </c:pt>
                <c:pt idx="86">
                  <c:v>1.0546E-2</c:v>
                </c:pt>
                <c:pt idx="87">
                  <c:v>1.0494E-2</c:v>
                </c:pt>
                <c:pt idx="88">
                  <c:v>1.0444E-2</c:v>
                </c:pt>
                <c:pt idx="89">
                  <c:v>1.0397E-2</c:v>
                </c:pt>
                <c:pt idx="90">
                  <c:v>1.0351000000000001E-2</c:v>
                </c:pt>
                <c:pt idx="91">
                  <c:v>1.0307999999999999E-2</c:v>
                </c:pt>
                <c:pt idx="92">
                  <c:v>1.0266000000000001E-2</c:v>
                </c:pt>
                <c:pt idx="93">
                  <c:v>1.0225E-2</c:v>
                </c:pt>
                <c:pt idx="94">
                  <c:v>1.0186000000000001E-2</c:v>
                </c:pt>
                <c:pt idx="95">
                  <c:v>1.0148000000000001E-2</c:v>
                </c:pt>
                <c:pt idx="96">
                  <c:v>1.0109999999999999E-2</c:v>
                </c:pt>
                <c:pt idx="97">
                  <c:v>1.0073E-2</c:v>
                </c:pt>
                <c:pt idx="98">
                  <c:v>1.0036E-2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C58-400D-A14F-10AD79897403}"/>
            </c:ext>
          </c:extLst>
        </c:ser>
        <c:ser>
          <c:idx val="4"/>
          <c:order val="4"/>
          <c:tx>
            <c:strRef>
              <c:f>'[1473.xlsx]Result'!$F$1</c:f>
              <c:strCache>
                <c:ptCount val="1"/>
                <c:pt idx="0">
                  <c:v>2000s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'[1473.xlsx]Result'!$F$2:$F$101</c:f>
              <c:numCache>
                <c:formatCode>General</c:formatCode>
                <c:ptCount val="100"/>
                <c:pt idx="0">
                  <c:v>0.05</c:v>
                </c:pt>
                <c:pt idx="1">
                  <c:v>4.922E-2</c:v>
                </c:pt>
                <c:pt idx="2">
                  <c:v>4.8440999999999998E-2</c:v>
                </c:pt>
                <c:pt idx="3">
                  <c:v>4.7662000000000003E-2</c:v>
                </c:pt>
                <c:pt idx="4">
                  <c:v>4.6885000000000003E-2</c:v>
                </c:pt>
                <c:pt idx="5">
                  <c:v>4.6109999999999998E-2</c:v>
                </c:pt>
                <c:pt idx="6">
                  <c:v>4.5337000000000002E-2</c:v>
                </c:pt>
                <c:pt idx="7">
                  <c:v>4.4567000000000002E-2</c:v>
                </c:pt>
                <c:pt idx="8">
                  <c:v>4.3799999999999999E-2</c:v>
                </c:pt>
                <c:pt idx="9">
                  <c:v>4.3036999999999999E-2</c:v>
                </c:pt>
                <c:pt idx="10">
                  <c:v>4.2278000000000003E-2</c:v>
                </c:pt>
                <c:pt idx="11">
                  <c:v>4.1522999999999997E-2</c:v>
                </c:pt>
                <c:pt idx="12">
                  <c:v>4.0773999999999998E-2</c:v>
                </c:pt>
                <c:pt idx="13">
                  <c:v>4.0029000000000002E-2</c:v>
                </c:pt>
                <c:pt idx="14">
                  <c:v>3.9291E-2</c:v>
                </c:pt>
                <c:pt idx="15">
                  <c:v>3.8558000000000002E-2</c:v>
                </c:pt>
                <c:pt idx="16">
                  <c:v>3.7831999999999998E-2</c:v>
                </c:pt>
                <c:pt idx="17">
                  <c:v>3.7113E-2</c:v>
                </c:pt>
                <c:pt idx="18">
                  <c:v>3.6401999999999997E-2</c:v>
                </c:pt>
                <c:pt idx="19">
                  <c:v>3.5697E-2</c:v>
                </c:pt>
                <c:pt idx="20">
                  <c:v>3.5000999999999997E-2</c:v>
                </c:pt>
                <c:pt idx="21">
                  <c:v>3.4313000000000003E-2</c:v>
                </c:pt>
                <c:pt idx="22">
                  <c:v>3.3633999999999997E-2</c:v>
                </c:pt>
                <c:pt idx="23">
                  <c:v>3.2962999999999999E-2</c:v>
                </c:pt>
                <c:pt idx="24">
                  <c:v>3.2301999999999997E-2</c:v>
                </c:pt>
                <c:pt idx="25">
                  <c:v>3.1649999999999998E-2</c:v>
                </c:pt>
                <c:pt idx="26">
                  <c:v>3.1007E-2</c:v>
                </c:pt>
                <c:pt idx="27">
                  <c:v>3.0374999999999999E-2</c:v>
                </c:pt>
                <c:pt idx="28">
                  <c:v>2.9753000000000002E-2</c:v>
                </c:pt>
                <c:pt idx="29">
                  <c:v>2.9139999999999999E-2</c:v>
                </c:pt>
                <c:pt idx="30">
                  <c:v>2.8538999999999998E-2</c:v>
                </c:pt>
                <c:pt idx="31">
                  <c:v>2.7948000000000001E-2</c:v>
                </c:pt>
                <c:pt idx="32">
                  <c:v>2.7368E-2</c:v>
                </c:pt>
                <c:pt idx="33">
                  <c:v>2.6799E-2</c:v>
                </c:pt>
                <c:pt idx="34">
                  <c:v>2.6239999999999999E-2</c:v>
                </c:pt>
                <c:pt idx="35">
                  <c:v>2.5694000000000002E-2</c:v>
                </c:pt>
                <c:pt idx="36">
                  <c:v>2.5158E-2</c:v>
                </c:pt>
                <c:pt idx="37">
                  <c:v>2.4634E-2</c:v>
                </c:pt>
                <c:pt idx="38">
                  <c:v>2.4121E-2</c:v>
                </c:pt>
                <c:pt idx="39">
                  <c:v>2.3619000000000001E-2</c:v>
                </c:pt>
                <c:pt idx="40">
                  <c:v>2.3129E-2</c:v>
                </c:pt>
                <c:pt idx="41">
                  <c:v>2.2651000000000001E-2</c:v>
                </c:pt>
                <c:pt idx="42">
                  <c:v>2.2183999999999999E-2</c:v>
                </c:pt>
                <c:pt idx="43">
                  <c:v>2.1728999999999998E-2</c:v>
                </c:pt>
                <c:pt idx="44">
                  <c:v>2.1284999999999998E-2</c:v>
                </c:pt>
                <c:pt idx="45">
                  <c:v>2.0851999999999999E-2</c:v>
                </c:pt>
                <c:pt idx="46">
                  <c:v>2.0431000000000001E-2</c:v>
                </c:pt>
                <c:pt idx="47">
                  <c:v>2.0021000000000001E-2</c:v>
                </c:pt>
                <c:pt idx="48">
                  <c:v>1.9623000000000002E-2</c:v>
                </c:pt>
                <c:pt idx="49">
                  <c:v>1.9234999999999999E-2</c:v>
                </c:pt>
                <c:pt idx="50">
                  <c:v>1.8859000000000001E-2</c:v>
                </c:pt>
                <c:pt idx="51">
                  <c:v>1.8492999999999999E-2</c:v>
                </c:pt>
                <c:pt idx="52">
                  <c:v>1.8138999999999999E-2</c:v>
                </c:pt>
                <c:pt idx="53">
                  <c:v>1.7794999999999998E-2</c:v>
                </c:pt>
                <c:pt idx="54">
                  <c:v>1.7461999999999998E-2</c:v>
                </c:pt>
                <c:pt idx="55">
                  <c:v>1.7139000000000001E-2</c:v>
                </c:pt>
                <c:pt idx="56">
                  <c:v>1.6826000000000001E-2</c:v>
                </c:pt>
                <c:pt idx="57">
                  <c:v>1.6522999999999999E-2</c:v>
                </c:pt>
                <c:pt idx="58">
                  <c:v>1.6230000000000001E-2</c:v>
                </c:pt>
                <c:pt idx="59">
                  <c:v>1.5946999999999999E-2</c:v>
                </c:pt>
                <c:pt idx="60">
                  <c:v>1.5674E-2</c:v>
                </c:pt>
                <c:pt idx="61">
                  <c:v>1.5409000000000001E-2</c:v>
                </c:pt>
                <c:pt idx="62">
                  <c:v>1.5154000000000001E-2</c:v>
                </c:pt>
                <c:pt idx="63">
                  <c:v>1.4907999999999999E-2</c:v>
                </c:pt>
                <c:pt idx="64">
                  <c:v>1.4670000000000001E-2</c:v>
                </c:pt>
                <c:pt idx="65">
                  <c:v>1.4441000000000001E-2</c:v>
                </c:pt>
                <c:pt idx="66">
                  <c:v>1.4220999999999999E-2</c:v>
                </c:pt>
                <c:pt idx="67">
                  <c:v>1.4008E-2</c:v>
                </c:pt>
                <c:pt idx="68">
                  <c:v>1.3802999999999999E-2</c:v>
                </c:pt>
                <c:pt idx="69">
                  <c:v>1.3606E-2</c:v>
                </c:pt>
                <c:pt idx="70">
                  <c:v>1.3416000000000001E-2</c:v>
                </c:pt>
                <c:pt idx="71">
                  <c:v>1.3233E-2</c:v>
                </c:pt>
                <c:pt idx="72">
                  <c:v>1.3056999999999999E-2</c:v>
                </c:pt>
                <c:pt idx="73">
                  <c:v>1.2886999999999999E-2</c:v>
                </c:pt>
                <c:pt idx="74">
                  <c:v>1.2723999999999999E-2</c:v>
                </c:pt>
                <c:pt idx="75">
                  <c:v>1.2567E-2</c:v>
                </c:pt>
                <c:pt idx="76">
                  <c:v>1.2416E-2</c:v>
                </c:pt>
                <c:pt idx="77">
                  <c:v>1.2271000000000001E-2</c:v>
                </c:pt>
                <c:pt idx="78">
                  <c:v>1.2130999999999999E-2</c:v>
                </c:pt>
                <c:pt idx="79">
                  <c:v>1.1996E-2</c:v>
                </c:pt>
                <c:pt idx="80">
                  <c:v>1.1866E-2</c:v>
                </c:pt>
                <c:pt idx="81">
                  <c:v>1.1741E-2</c:v>
                </c:pt>
                <c:pt idx="82">
                  <c:v>1.162E-2</c:v>
                </c:pt>
                <c:pt idx="83">
                  <c:v>1.1502999999999999E-2</c:v>
                </c:pt>
                <c:pt idx="84">
                  <c:v>1.1390000000000001E-2</c:v>
                </c:pt>
                <c:pt idx="85">
                  <c:v>1.1280999999999999E-2</c:v>
                </c:pt>
                <c:pt idx="86">
                  <c:v>1.1174999999999999E-2</c:v>
                </c:pt>
                <c:pt idx="87">
                  <c:v>1.1073E-2</c:v>
                </c:pt>
                <c:pt idx="88">
                  <c:v>1.0973E-2</c:v>
                </c:pt>
                <c:pt idx="89">
                  <c:v>1.0876E-2</c:v>
                </c:pt>
                <c:pt idx="90">
                  <c:v>1.0782E-2</c:v>
                </c:pt>
                <c:pt idx="91">
                  <c:v>1.0689000000000001E-2</c:v>
                </c:pt>
                <c:pt idx="92">
                  <c:v>1.0599000000000001E-2</c:v>
                </c:pt>
                <c:pt idx="93">
                  <c:v>1.051E-2</c:v>
                </c:pt>
                <c:pt idx="94">
                  <c:v>1.0423E-2</c:v>
                </c:pt>
                <c:pt idx="95">
                  <c:v>1.0337000000000001E-2</c:v>
                </c:pt>
                <c:pt idx="96">
                  <c:v>1.0252000000000001E-2</c:v>
                </c:pt>
                <c:pt idx="97">
                  <c:v>1.0167000000000001E-2</c:v>
                </c:pt>
                <c:pt idx="98">
                  <c:v>1.0083999999999999E-2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C58-400D-A14F-10AD79897403}"/>
            </c:ext>
          </c:extLst>
        </c:ser>
        <c:ser>
          <c:idx val="5"/>
          <c:order val="5"/>
          <c:tx>
            <c:strRef>
              <c:f>'[1473.xlsx]Result'!$G$1</c:f>
              <c:strCache>
                <c:ptCount val="1"/>
                <c:pt idx="0">
                  <c:v>2500s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'[1473.xlsx]Result'!$G$2:$G$101</c:f>
              <c:numCache>
                <c:formatCode>General</c:formatCode>
                <c:ptCount val="100"/>
                <c:pt idx="0">
                  <c:v>0.05</c:v>
                </c:pt>
                <c:pt idx="1">
                  <c:v>4.9301999999999999E-2</c:v>
                </c:pt>
                <c:pt idx="2">
                  <c:v>4.8605000000000002E-2</c:v>
                </c:pt>
                <c:pt idx="3">
                  <c:v>4.7907999999999999E-2</c:v>
                </c:pt>
                <c:pt idx="4">
                  <c:v>4.7212999999999998E-2</c:v>
                </c:pt>
                <c:pt idx="5">
                  <c:v>4.6518999999999998E-2</c:v>
                </c:pt>
                <c:pt idx="6">
                  <c:v>4.5825999999999999E-2</c:v>
                </c:pt>
                <c:pt idx="7">
                  <c:v>4.5135000000000002E-2</c:v>
                </c:pt>
                <c:pt idx="8">
                  <c:v>4.4447E-2</c:v>
                </c:pt>
                <c:pt idx="9">
                  <c:v>4.3761000000000001E-2</c:v>
                </c:pt>
                <c:pt idx="10">
                  <c:v>4.3077999999999998E-2</c:v>
                </c:pt>
                <c:pt idx="11">
                  <c:v>4.2398999999999999E-2</c:v>
                </c:pt>
                <c:pt idx="12">
                  <c:v>4.1723000000000003E-2</c:v>
                </c:pt>
                <c:pt idx="13">
                  <c:v>4.1050000000000003E-2</c:v>
                </c:pt>
                <c:pt idx="14">
                  <c:v>4.0382000000000001E-2</c:v>
                </c:pt>
                <c:pt idx="15">
                  <c:v>3.9718999999999997E-2</c:v>
                </c:pt>
                <c:pt idx="16">
                  <c:v>3.9059999999999997E-2</c:v>
                </c:pt>
                <c:pt idx="17">
                  <c:v>3.8406000000000003E-2</c:v>
                </c:pt>
                <c:pt idx="18">
                  <c:v>3.7756999999999999E-2</c:v>
                </c:pt>
                <c:pt idx="19">
                  <c:v>3.7114000000000001E-2</c:v>
                </c:pt>
                <c:pt idx="20">
                  <c:v>3.6477000000000002E-2</c:v>
                </c:pt>
                <c:pt idx="21">
                  <c:v>3.5845000000000002E-2</c:v>
                </c:pt>
                <c:pt idx="22">
                  <c:v>3.5220000000000001E-2</c:v>
                </c:pt>
                <c:pt idx="23">
                  <c:v>3.4602000000000001E-2</c:v>
                </c:pt>
                <c:pt idx="24">
                  <c:v>3.3989999999999999E-2</c:v>
                </c:pt>
                <c:pt idx="25">
                  <c:v>3.3384999999999998E-2</c:v>
                </c:pt>
                <c:pt idx="26">
                  <c:v>3.2786999999999997E-2</c:v>
                </c:pt>
                <c:pt idx="27">
                  <c:v>3.2197000000000003E-2</c:v>
                </c:pt>
                <c:pt idx="28">
                  <c:v>3.1614000000000003E-2</c:v>
                </c:pt>
                <c:pt idx="29">
                  <c:v>3.1039000000000001E-2</c:v>
                </c:pt>
                <c:pt idx="30">
                  <c:v>3.0471000000000002E-2</c:v>
                </c:pt>
                <c:pt idx="31">
                  <c:v>2.9912000000000001E-2</c:v>
                </c:pt>
                <c:pt idx="32">
                  <c:v>2.9360000000000001E-2</c:v>
                </c:pt>
                <c:pt idx="33">
                  <c:v>2.8816999999999999E-2</c:v>
                </c:pt>
                <c:pt idx="34">
                  <c:v>2.8282999999999999E-2</c:v>
                </c:pt>
                <c:pt idx="35">
                  <c:v>2.7757E-2</c:v>
                </c:pt>
                <c:pt idx="36">
                  <c:v>2.7238999999999999E-2</c:v>
                </c:pt>
                <c:pt idx="37">
                  <c:v>2.673E-2</c:v>
                </c:pt>
                <c:pt idx="38">
                  <c:v>2.623E-2</c:v>
                </c:pt>
                <c:pt idx="39">
                  <c:v>2.5739000000000001E-2</c:v>
                </c:pt>
                <c:pt idx="40">
                  <c:v>2.5257000000000002E-2</c:v>
                </c:pt>
                <c:pt idx="41">
                  <c:v>2.4782999999999999E-2</c:v>
                </c:pt>
                <c:pt idx="42">
                  <c:v>2.4319E-2</c:v>
                </c:pt>
                <c:pt idx="43">
                  <c:v>2.3864E-2</c:v>
                </c:pt>
                <c:pt idx="44">
                  <c:v>2.3417E-2</c:v>
                </c:pt>
                <c:pt idx="45">
                  <c:v>2.298E-2</c:v>
                </c:pt>
                <c:pt idx="46">
                  <c:v>2.2551999999999999E-2</c:v>
                </c:pt>
                <c:pt idx="47">
                  <c:v>2.2133E-2</c:v>
                </c:pt>
                <c:pt idx="48">
                  <c:v>2.1722999999999999E-2</c:v>
                </c:pt>
                <c:pt idx="49">
                  <c:v>2.1322000000000001E-2</c:v>
                </c:pt>
                <c:pt idx="50">
                  <c:v>2.0930000000000001E-2</c:v>
                </c:pt>
                <c:pt idx="51">
                  <c:v>2.0545999999999998E-2</c:v>
                </c:pt>
                <c:pt idx="52">
                  <c:v>2.0171999999999999E-2</c:v>
                </c:pt>
                <c:pt idx="53">
                  <c:v>1.9806000000000001E-2</c:v>
                </c:pt>
                <c:pt idx="54">
                  <c:v>1.9449999999999999E-2</c:v>
                </c:pt>
                <c:pt idx="55">
                  <c:v>1.9101E-2</c:v>
                </c:pt>
                <c:pt idx="56">
                  <c:v>1.8762000000000001E-2</c:v>
                </c:pt>
                <c:pt idx="57">
                  <c:v>1.8429999999999998E-2</c:v>
                </c:pt>
                <c:pt idx="58">
                  <c:v>1.8107000000000002E-2</c:v>
                </c:pt>
                <c:pt idx="59">
                  <c:v>1.7793E-2</c:v>
                </c:pt>
                <c:pt idx="60">
                  <c:v>1.7486000000000002E-2</c:v>
                </c:pt>
                <c:pt idx="61">
                  <c:v>1.7187000000000001E-2</c:v>
                </c:pt>
                <c:pt idx="62">
                  <c:v>1.6896999999999999E-2</c:v>
                </c:pt>
                <c:pt idx="63">
                  <c:v>1.6614E-2</c:v>
                </c:pt>
                <c:pt idx="64">
                  <c:v>1.6337999999999998E-2</c:v>
                </c:pt>
                <c:pt idx="65">
                  <c:v>1.6070000000000001E-2</c:v>
                </c:pt>
                <c:pt idx="66">
                  <c:v>1.5809E-2</c:v>
                </c:pt>
                <c:pt idx="67">
                  <c:v>1.5554999999999999E-2</c:v>
                </c:pt>
                <c:pt idx="68">
                  <c:v>1.5308E-2</c:v>
                </c:pt>
                <c:pt idx="69">
                  <c:v>1.5068E-2</c:v>
                </c:pt>
                <c:pt idx="70">
                  <c:v>1.4834999999999999E-2</c:v>
                </c:pt>
                <c:pt idx="71">
                  <c:v>1.4607E-2</c:v>
                </c:pt>
                <c:pt idx="72">
                  <c:v>1.4385999999999999E-2</c:v>
                </c:pt>
                <c:pt idx="73">
                  <c:v>1.4171E-2</c:v>
                </c:pt>
                <c:pt idx="74">
                  <c:v>1.3962E-2</c:v>
                </c:pt>
                <c:pt idx="75">
                  <c:v>1.3759E-2</c:v>
                </c:pt>
                <c:pt idx="76">
                  <c:v>1.3561E-2</c:v>
                </c:pt>
                <c:pt idx="77">
                  <c:v>1.3368E-2</c:v>
                </c:pt>
                <c:pt idx="78">
                  <c:v>1.3180000000000001E-2</c:v>
                </c:pt>
                <c:pt idx="79">
                  <c:v>1.2997E-2</c:v>
                </c:pt>
                <c:pt idx="80">
                  <c:v>1.2818E-2</c:v>
                </c:pt>
                <c:pt idx="81">
                  <c:v>1.2644000000000001E-2</c:v>
                </c:pt>
                <c:pt idx="82">
                  <c:v>1.2474000000000001E-2</c:v>
                </c:pt>
                <c:pt idx="83">
                  <c:v>1.2307999999999999E-2</c:v>
                </c:pt>
                <c:pt idx="84">
                  <c:v>1.2146000000000001E-2</c:v>
                </c:pt>
                <c:pt idx="85">
                  <c:v>1.1986999999999999E-2</c:v>
                </c:pt>
                <c:pt idx="86">
                  <c:v>1.1831E-2</c:v>
                </c:pt>
                <c:pt idx="87">
                  <c:v>1.1679E-2</c:v>
                </c:pt>
                <c:pt idx="88">
                  <c:v>1.1528999999999999E-2</c:v>
                </c:pt>
                <c:pt idx="89">
                  <c:v>1.1382E-2</c:v>
                </c:pt>
                <c:pt idx="90">
                  <c:v>1.1237E-2</c:v>
                </c:pt>
                <c:pt idx="91">
                  <c:v>1.1094E-2</c:v>
                </c:pt>
                <c:pt idx="92">
                  <c:v>1.0952999999999999E-2</c:v>
                </c:pt>
                <c:pt idx="93">
                  <c:v>1.0814000000000001E-2</c:v>
                </c:pt>
                <c:pt idx="94">
                  <c:v>1.0676E-2</c:v>
                </c:pt>
                <c:pt idx="95">
                  <c:v>1.0539E-2</c:v>
                </c:pt>
                <c:pt idx="96">
                  <c:v>1.0404E-2</c:v>
                </c:pt>
                <c:pt idx="97">
                  <c:v>1.0269E-2</c:v>
                </c:pt>
                <c:pt idx="98">
                  <c:v>1.0134000000000001E-2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C58-400D-A14F-10AD79897403}"/>
            </c:ext>
          </c:extLst>
        </c:ser>
        <c:ser>
          <c:idx val="6"/>
          <c:order val="6"/>
          <c:tx>
            <c:strRef>
              <c:f>'[1473.xlsx]Result'!$H$1</c:f>
              <c:strCache>
                <c:ptCount val="1"/>
                <c:pt idx="0">
                  <c:v>3000s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'[1473.xlsx]Result'!$H$2:$H$101</c:f>
              <c:numCache>
                <c:formatCode>General</c:formatCode>
                <c:ptCount val="100"/>
                <c:pt idx="0">
                  <c:v>0.05</c:v>
                </c:pt>
                <c:pt idx="1">
                  <c:v>4.9362999999999997E-2</c:v>
                </c:pt>
                <c:pt idx="2">
                  <c:v>4.8725999999999998E-2</c:v>
                </c:pt>
                <c:pt idx="3">
                  <c:v>4.8089E-2</c:v>
                </c:pt>
                <c:pt idx="4">
                  <c:v>4.7453000000000002E-2</c:v>
                </c:pt>
                <c:pt idx="5">
                  <c:v>4.6819E-2</c:v>
                </c:pt>
                <c:pt idx="6">
                  <c:v>4.6184999999999997E-2</c:v>
                </c:pt>
                <c:pt idx="7">
                  <c:v>4.5553000000000003E-2</c:v>
                </c:pt>
                <c:pt idx="8">
                  <c:v>4.4922999999999998E-2</c:v>
                </c:pt>
                <c:pt idx="9">
                  <c:v>4.4294E-2</c:v>
                </c:pt>
                <c:pt idx="10">
                  <c:v>4.3667999999999998E-2</c:v>
                </c:pt>
                <c:pt idx="11">
                  <c:v>4.3045E-2</c:v>
                </c:pt>
                <c:pt idx="12">
                  <c:v>4.2424000000000003E-2</c:v>
                </c:pt>
                <c:pt idx="13">
                  <c:v>4.1806000000000003E-2</c:v>
                </c:pt>
                <c:pt idx="14">
                  <c:v>4.1190999999999998E-2</c:v>
                </c:pt>
                <c:pt idx="15">
                  <c:v>4.0578999999999997E-2</c:v>
                </c:pt>
                <c:pt idx="16">
                  <c:v>3.9971E-2</c:v>
                </c:pt>
                <c:pt idx="17">
                  <c:v>3.9366999999999999E-2</c:v>
                </c:pt>
                <c:pt idx="18">
                  <c:v>3.8767000000000003E-2</c:v>
                </c:pt>
                <c:pt idx="19">
                  <c:v>3.8170999999999997E-2</c:v>
                </c:pt>
                <c:pt idx="20">
                  <c:v>3.7579000000000001E-2</c:v>
                </c:pt>
                <c:pt idx="21">
                  <c:v>3.6992999999999998E-2</c:v>
                </c:pt>
                <c:pt idx="22">
                  <c:v>3.6409999999999998E-2</c:v>
                </c:pt>
                <c:pt idx="23">
                  <c:v>3.5832999999999997E-2</c:v>
                </c:pt>
                <c:pt idx="24">
                  <c:v>3.5261000000000001E-2</c:v>
                </c:pt>
                <c:pt idx="25">
                  <c:v>3.4694999999999997E-2</c:v>
                </c:pt>
                <c:pt idx="26">
                  <c:v>3.4132999999999997E-2</c:v>
                </c:pt>
                <c:pt idx="27">
                  <c:v>3.3577999999999997E-2</c:v>
                </c:pt>
                <c:pt idx="28">
                  <c:v>3.3028000000000002E-2</c:v>
                </c:pt>
                <c:pt idx="29">
                  <c:v>3.2483999999999999E-2</c:v>
                </c:pt>
                <c:pt idx="30">
                  <c:v>3.1946000000000002E-2</c:v>
                </c:pt>
                <c:pt idx="31">
                  <c:v>3.1414999999999998E-2</c:v>
                </c:pt>
                <c:pt idx="32">
                  <c:v>3.0890000000000001E-2</c:v>
                </c:pt>
                <c:pt idx="33">
                  <c:v>3.0370999999999999E-2</c:v>
                </c:pt>
                <c:pt idx="34">
                  <c:v>2.9857999999999999E-2</c:v>
                </c:pt>
                <c:pt idx="35">
                  <c:v>2.9353000000000001E-2</c:v>
                </c:pt>
                <c:pt idx="36">
                  <c:v>2.8854000000000001E-2</c:v>
                </c:pt>
                <c:pt idx="37">
                  <c:v>2.8361999999999998E-2</c:v>
                </c:pt>
                <c:pt idx="38">
                  <c:v>2.7876999999999999E-2</c:v>
                </c:pt>
                <c:pt idx="39">
                  <c:v>2.7399E-2</c:v>
                </c:pt>
                <c:pt idx="40">
                  <c:v>2.6928000000000001E-2</c:v>
                </c:pt>
                <c:pt idx="41">
                  <c:v>2.6464000000000001E-2</c:v>
                </c:pt>
                <c:pt idx="42">
                  <c:v>2.6006999999999999E-2</c:v>
                </c:pt>
                <c:pt idx="43">
                  <c:v>2.5557E-2</c:v>
                </c:pt>
                <c:pt idx="44">
                  <c:v>2.5114999999999998E-2</c:v>
                </c:pt>
                <c:pt idx="45">
                  <c:v>2.4679E-2</c:v>
                </c:pt>
                <c:pt idx="46">
                  <c:v>2.4251999999999999E-2</c:v>
                </c:pt>
                <c:pt idx="47">
                  <c:v>2.3831000000000001E-2</c:v>
                </c:pt>
                <c:pt idx="48">
                  <c:v>2.3417E-2</c:v>
                </c:pt>
                <c:pt idx="49">
                  <c:v>2.3011E-2</c:v>
                </c:pt>
                <c:pt idx="50">
                  <c:v>2.2612E-2</c:v>
                </c:pt>
                <c:pt idx="51">
                  <c:v>2.2221000000000001E-2</c:v>
                </c:pt>
                <c:pt idx="52">
                  <c:v>2.1836000000000001E-2</c:v>
                </c:pt>
                <c:pt idx="53">
                  <c:v>2.1458999999999999E-2</c:v>
                </c:pt>
                <c:pt idx="54">
                  <c:v>2.1089E-2</c:v>
                </c:pt>
                <c:pt idx="55">
                  <c:v>2.0725E-2</c:v>
                </c:pt>
                <c:pt idx="56">
                  <c:v>2.0369000000000002E-2</c:v>
                </c:pt>
                <c:pt idx="57">
                  <c:v>2.002E-2</c:v>
                </c:pt>
                <c:pt idx="58">
                  <c:v>1.9678000000000001E-2</c:v>
                </c:pt>
                <c:pt idx="59">
                  <c:v>1.9342000000000002E-2</c:v>
                </c:pt>
                <c:pt idx="60">
                  <c:v>1.9014E-2</c:v>
                </c:pt>
                <c:pt idx="61">
                  <c:v>1.8692E-2</c:v>
                </c:pt>
                <c:pt idx="62">
                  <c:v>1.8376E-2</c:v>
                </c:pt>
                <c:pt idx="63">
                  <c:v>1.8067E-2</c:v>
                </c:pt>
                <c:pt idx="64">
                  <c:v>1.7763999999999999E-2</c:v>
                </c:pt>
                <c:pt idx="65">
                  <c:v>1.7468000000000001E-2</c:v>
                </c:pt>
                <c:pt idx="66">
                  <c:v>1.7177000000000001E-2</c:v>
                </c:pt>
                <c:pt idx="67">
                  <c:v>1.6892999999999998E-2</c:v>
                </c:pt>
                <c:pt idx="68">
                  <c:v>1.6614E-2</c:v>
                </c:pt>
                <c:pt idx="69">
                  <c:v>1.6341000000000001E-2</c:v>
                </c:pt>
                <c:pt idx="70">
                  <c:v>1.6074000000000001E-2</c:v>
                </c:pt>
                <c:pt idx="71">
                  <c:v>1.5812E-2</c:v>
                </c:pt>
                <c:pt idx="72">
                  <c:v>1.5556E-2</c:v>
                </c:pt>
                <c:pt idx="73">
                  <c:v>1.5304E-2</c:v>
                </c:pt>
                <c:pt idx="74">
                  <c:v>1.5058E-2</c:v>
                </c:pt>
                <c:pt idx="75">
                  <c:v>1.4815999999999999E-2</c:v>
                </c:pt>
                <c:pt idx="76">
                  <c:v>1.4579999999999999E-2</c:v>
                </c:pt>
                <c:pt idx="77">
                  <c:v>1.4347E-2</c:v>
                </c:pt>
                <c:pt idx="78">
                  <c:v>1.4119E-2</c:v>
                </c:pt>
                <c:pt idx="79">
                  <c:v>1.3894999999999999E-2</c:v>
                </c:pt>
                <c:pt idx="80">
                  <c:v>1.3675E-2</c:v>
                </c:pt>
                <c:pt idx="81">
                  <c:v>1.3459E-2</c:v>
                </c:pt>
                <c:pt idx="82">
                  <c:v>1.3247E-2</c:v>
                </c:pt>
                <c:pt idx="83">
                  <c:v>1.3037999999999999E-2</c:v>
                </c:pt>
                <c:pt idx="84">
                  <c:v>1.2832E-2</c:v>
                </c:pt>
                <c:pt idx="85">
                  <c:v>1.2629E-2</c:v>
                </c:pt>
                <c:pt idx="86">
                  <c:v>1.2429000000000001E-2</c:v>
                </c:pt>
                <c:pt idx="87">
                  <c:v>1.2232E-2</c:v>
                </c:pt>
                <c:pt idx="88">
                  <c:v>1.2037000000000001E-2</c:v>
                </c:pt>
                <c:pt idx="89">
                  <c:v>1.1845E-2</c:v>
                </c:pt>
                <c:pt idx="90">
                  <c:v>1.1655E-2</c:v>
                </c:pt>
                <c:pt idx="91">
                  <c:v>1.1466E-2</c:v>
                </c:pt>
                <c:pt idx="92">
                  <c:v>1.1279000000000001E-2</c:v>
                </c:pt>
                <c:pt idx="93">
                  <c:v>1.1094E-2</c:v>
                </c:pt>
                <c:pt idx="94">
                  <c:v>1.0909E-2</c:v>
                </c:pt>
                <c:pt idx="95">
                  <c:v>1.0725999999999999E-2</c:v>
                </c:pt>
                <c:pt idx="96">
                  <c:v>1.0544E-2</c:v>
                </c:pt>
                <c:pt idx="97">
                  <c:v>1.0362E-2</c:v>
                </c:pt>
                <c:pt idx="98">
                  <c:v>1.0181000000000001E-2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C58-400D-A14F-10AD79897403}"/>
            </c:ext>
          </c:extLst>
        </c:ser>
        <c:ser>
          <c:idx val="7"/>
          <c:order val="7"/>
          <c:tx>
            <c:strRef>
              <c:f>'[1473.xlsx]Result'!$I$1</c:f>
              <c:strCache>
                <c:ptCount val="1"/>
                <c:pt idx="0">
                  <c:v>3500s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'[1473.xlsx]Result'!$I$2:$I$101</c:f>
              <c:numCache>
                <c:formatCode>General</c:formatCode>
                <c:ptCount val="100"/>
                <c:pt idx="0">
                  <c:v>0.05</c:v>
                </c:pt>
                <c:pt idx="1">
                  <c:v>4.9409000000000002E-2</c:v>
                </c:pt>
                <c:pt idx="2">
                  <c:v>4.8818E-2</c:v>
                </c:pt>
                <c:pt idx="3">
                  <c:v>4.8228E-2</c:v>
                </c:pt>
                <c:pt idx="4">
                  <c:v>4.7638E-2</c:v>
                </c:pt>
                <c:pt idx="5">
                  <c:v>4.7049000000000001E-2</c:v>
                </c:pt>
                <c:pt idx="6">
                  <c:v>4.6461000000000002E-2</c:v>
                </c:pt>
                <c:pt idx="7">
                  <c:v>4.5873999999999998E-2</c:v>
                </c:pt>
                <c:pt idx="8">
                  <c:v>4.5288000000000002E-2</c:v>
                </c:pt>
                <c:pt idx="9">
                  <c:v>4.4704000000000001E-2</c:v>
                </c:pt>
                <c:pt idx="10">
                  <c:v>4.4122000000000001E-2</c:v>
                </c:pt>
                <c:pt idx="11">
                  <c:v>4.3541999999999997E-2</c:v>
                </c:pt>
                <c:pt idx="12">
                  <c:v>4.2963000000000001E-2</c:v>
                </c:pt>
                <c:pt idx="13">
                  <c:v>4.2387000000000001E-2</c:v>
                </c:pt>
                <c:pt idx="14">
                  <c:v>4.1813999999999997E-2</c:v>
                </c:pt>
                <c:pt idx="15">
                  <c:v>4.1243000000000002E-2</c:v>
                </c:pt>
                <c:pt idx="16">
                  <c:v>4.0675000000000003E-2</c:v>
                </c:pt>
                <c:pt idx="17">
                  <c:v>4.011E-2</c:v>
                </c:pt>
                <c:pt idx="18">
                  <c:v>3.9548E-2</c:v>
                </c:pt>
                <c:pt idx="19">
                  <c:v>3.8989000000000003E-2</c:v>
                </c:pt>
                <c:pt idx="20">
                  <c:v>3.8434000000000003E-2</c:v>
                </c:pt>
                <c:pt idx="21">
                  <c:v>3.7881999999999999E-2</c:v>
                </c:pt>
                <c:pt idx="22">
                  <c:v>3.7333999999999999E-2</c:v>
                </c:pt>
                <c:pt idx="23">
                  <c:v>3.6790000000000003E-2</c:v>
                </c:pt>
                <c:pt idx="24">
                  <c:v>3.6249999999999998E-2</c:v>
                </c:pt>
                <c:pt idx="25">
                  <c:v>3.5714000000000003E-2</c:v>
                </c:pt>
                <c:pt idx="26">
                  <c:v>3.5182999999999999E-2</c:v>
                </c:pt>
                <c:pt idx="27">
                  <c:v>3.4655999999999999E-2</c:v>
                </c:pt>
                <c:pt idx="28">
                  <c:v>3.4132999999999997E-2</c:v>
                </c:pt>
                <c:pt idx="29">
                  <c:v>3.3616E-2</c:v>
                </c:pt>
                <c:pt idx="30">
                  <c:v>3.3103E-2</c:v>
                </c:pt>
                <c:pt idx="31">
                  <c:v>3.2594999999999999E-2</c:v>
                </c:pt>
                <c:pt idx="32">
                  <c:v>3.2092000000000002E-2</c:v>
                </c:pt>
                <c:pt idx="33">
                  <c:v>3.1593999999999997E-2</c:v>
                </c:pt>
                <c:pt idx="34">
                  <c:v>3.1101E-2</c:v>
                </c:pt>
                <c:pt idx="35">
                  <c:v>3.0613999999999999E-2</c:v>
                </c:pt>
                <c:pt idx="36">
                  <c:v>3.0131999999999999E-2</c:v>
                </c:pt>
                <c:pt idx="37">
                  <c:v>2.9655000000000001E-2</c:v>
                </c:pt>
                <c:pt idx="38">
                  <c:v>2.9184000000000002E-2</c:v>
                </c:pt>
                <c:pt idx="39">
                  <c:v>2.8718E-2</c:v>
                </c:pt>
                <c:pt idx="40">
                  <c:v>2.8257999999999998E-2</c:v>
                </c:pt>
                <c:pt idx="41">
                  <c:v>2.7803999999999999E-2</c:v>
                </c:pt>
                <c:pt idx="42">
                  <c:v>2.7355999999999998E-2</c:v>
                </c:pt>
                <c:pt idx="43">
                  <c:v>2.6912999999999999E-2</c:v>
                </c:pt>
                <c:pt idx="44">
                  <c:v>2.6476E-2</c:v>
                </c:pt>
                <c:pt idx="45">
                  <c:v>2.6044999999999999E-2</c:v>
                </c:pt>
                <c:pt idx="46">
                  <c:v>2.5618999999999999E-2</c:v>
                </c:pt>
                <c:pt idx="47">
                  <c:v>2.52E-2</c:v>
                </c:pt>
                <c:pt idx="48">
                  <c:v>2.4785999999999999E-2</c:v>
                </c:pt>
                <c:pt idx="49">
                  <c:v>2.4379000000000001E-2</c:v>
                </c:pt>
                <c:pt idx="50">
                  <c:v>2.3976999999999998E-2</c:v>
                </c:pt>
                <c:pt idx="51">
                  <c:v>2.3581000000000001E-2</c:v>
                </c:pt>
                <c:pt idx="52">
                  <c:v>2.3191E-2</c:v>
                </c:pt>
                <c:pt idx="53">
                  <c:v>2.2806E-2</c:v>
                </c:pt>
                <c:pt idx="54">
                  <c:v>2.2428E-2</c:v>
                </c:pt>
                <c:pt idx="55">
                  <c:v>2.2055000000000002E-2</c:v>
                </c:pt>
                <c:pt idx="56">
                  <c:v>2.1687999999999999E-2</c:v>
                </c:pt>
                <c:pt idx="57">
                  <c:v>2.1326999999999999E-2</c:v>
                </c:pt>
                <c:pt idx="58">
                  <c:v>2.0971E-2</c:v>
                </c:pt>
                <c:pt idx="59">
                  <c:v>2.0621E-2</c:v>
                </c:pt>
                <c:pt idx="60">
                  <c:v>2.0275999999999999E-2</c:v>
                </c:pt>
                <c:pt idx="61">
                  <c:v>1.9937E-2</c:v>
                </c:pt>
                <c:pt idx="62">
                  <c:v>1.9602999999999999E-2</c:v>
                </c:pt>
                <c:pt idx="63">
                  <c:v>1.9275E-2</c:v>
                </c:pt>
                <c:pt idx="64">
                  <c:v>1.8952E-2</c:v>
                </c:pt>
                <c:pt idx="65">
                  <c:v>1.8634000000000001E-2</c:v>
                </c:pt>
                <c:pt idx="66">
                  <c:v>1.8321E-2</c:v>
                </c:pt>
                <c:pt idx="67">
                  <c:v>1.8012E-2</c:v>
                </c:pt>
                <c:pt idx="68">
                  <c:v>1.7708999999999999E-2</c:v>
                </c:pt>
                <c:pt idx="69">
                  <c:v>1.7410999999999999E-2</c:v>
                </c:pt>
                <c:pt idx="70">
                  <c:v>1.7117E-2</c:v>
                </c:pt>
                <c:pt idx="71">
                  <c:v>1.6827999999999999E-2</c:v>
                </c:pt>
                <c:pt idx="72">
                  <c:v>1.6542999999999999E-2</c:v>
                </c:pt>
                <c:pt idx="73">
                  <c:v>1.6261999999999999E-2</c:v>
                </c:pt>
                <c:pt idx="74">
                  <c:v>1.5986E-2</c:v>
                </c:pt>
                <c:pt idx="75">
                  <c:v>1.5713000000000001E-2</c:v>
                </c:pt>
                <c:pt idx="76">
                  <c:v>1.5445E-2</c:v>
                </c:pt>
                <c:pt idx="77">
                  <c:v>1.5180000000000001E-2</c:v>
                </c:pt>
                <c:pt idx="78">
                  <c:v>1.4919E-2</c:v>
                </c:pt>
                <c:pt idx="79">
                  <c:v>1.4661E-2</c:v>
                </c:pt>
                <c:pt idx="80">
                  <c:v>1.4407E-2</c:v>
                </c:pt>
                <c:pt idx="81">
                  <c:v>1.4156E-2</c:v>
                </c:pt>
                <c:pt idx="82">
                  <c:v>1.3908E-2</c:v>
                </c:pt>
                <c:pt idx="83">
                  <c:v>1.3663E-2</c:v>
                </c:pt>
                <c:pt idx="84">
                  <c:v>1.3421000000000001E-2</c:v>
                </c:pt>
                <c:pt idx="85">
                  <c:v>1.3181E-2</c:v>
                </c:pt>
                <c:pt idx="86">
                  <c:v>1.2943E-2</c:v>
                </c:pt>
                <c:pt idx="87">
                  <c:v>1.2708000000000001E-2</c:v>
                </c:pt>
                <c:pt idx="88">
                  <c:v>1.2475E-2</c:v>
                </c:pt>
                <c:pt idx="89">
                  <c:v>1.2244E-2</c:v>
                </c:pt>
                <c:pt idx="90">
                  <c:v>1.2015E-2</c:v>
                </c:pt>
                <c:pt idx="91">
                  <c:v>1.1787000000000001E-2</c:v>
                </c:pt>
                <c:pt idx="92">
                  <c:v>1.1560000000000001E-2</c:v>
                </c:pt>
                <c:pt idx="93">
                  <c:v>1.1335E-2</c:v>
                </c:pt>
                <c:pt idx="94">
                  <c:v>1.1110999999999999E-2</c:v>
                </c:pt>
                <c:pt idx="95">
                  <c:v>1.0888E-2</c:v>
                </c:pt>
                <c:pt idx="96">
                  <c:v>1.0664999999999999E-2</c:v>
                </c:pt>
                <c:pt idx="97">
                  <c:v>1.0442999999999999E-2</c:v>
                </c:pt>
                <c:pt idx="98">
                  <c:v>1.0220999999999999E-2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C58-400D-A14F-10AD79897403}"/>
            </c:ext>
          </c:extLst>
        </c:ser>
        <c:ser>
          <c:idx val="8"/>
          <c:order val="8"/>
          <c:tx>
            <c:strRef>
              <c:f>'[1473.xlsx]Result'!$J$1</c:f>
              <c:strCache>
                <c:ptCount val="1"/>
                <c:pt idx="0">
                  <c:v>4000s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'[1473.xlsx]Result'!$J$2:$J$101</c:f>
              <c:numCache>
                <c:formatCode>General</c:formatCode>
                <c:ptCount val="100"/>
                <c:pt idx="0">
                  <c:v>0.05</c:v>
                </c:pt>
                <c:pt idx="1">
                  <c:v>4.9445000000000003E-2</c:v>
                </c:pt>
                <c:pt idx="2">
                  <c:v>4.8890999999999997E-2</c:v>
                </c:pt>
                <c:pt idx="3">
                  <c:v>4.8336999999999998E-2</c:v>
                </c:pt>
                <c:pt idx="4">
                  <c:v>4.7782999999999999E-2</c:v>
                </c:pt>
                <c:pt idx="5">
                  <c:v>4.7230000000000001E-2</c:v>
                </c:pt>
                <c:pt idx="6">
                  <c:v>4.6677999999999997E-2</c:v>
                </c:pt>
                <c:pt idx="7">
                  <c:v>4.6126E-2</c:v>
                </c:pt>
                <c:pt idx="8">
                  <c:v>4.5575999999999998E-2</c:v>
                </c:pt>
                <c:pt idx="9">
                  <c:v>4.5026999999999998E-2</c:v>
                </c:pt>
                <c:pt idx="10">
                  <c:v>4.4478999999999998E-2</c:v>
                </c:pt>
                <c:pt idx="11">
                  <c:v>4.3933E-2</c:v>
                </c:pt>
                <c:pt idx="12">
                  <c:v>4.3388000000000003E-2</c:v>
                </c:pt>
                <c:pt idx="13">
                  <c:v>4.2846000000000002E-2</c:v>
                </c:pt>
                <c:pt idx="14">
                  <c:v>4.2305000000000002E-2</c:v>
                </c:pt>
                <c:pt idx="15">
                  <c:v>4.1765999999999998E-2</c:v>
                </c:pt>
                <c:pt idx="16">
                  <c:v>4.1230000000000003E-2</c:v>
                </c:pt>
                <c:pt idx="17">
                  <c:v>4.0695000000000002E-2</c:v>
                </c:pt>
                <c:pt idx="18">
                  <c:v>4.0163999999999998E-2</c:v>
                </c:pt>
                <c:pt idx="19">
                  <c:v>3.9634999999999997E-2</c:v>
                </c:pt>
                <c:pt idx="20">
                  <c:v>3.9108999999999998E-2</c:v>
                </c:pt>
                <c:pt idx="21">
                  <c:v>3.8585000000000001E-2</c:v>
                </c:pt>
                <c:pt idx="22">
                  <c:v>3.8065000000000002E-2</c:v>
                </c:pt>
                <c:pt idx="23">
                  <c:v>3.7546999999999997E-2</c:v>
                </c:pt>
                <c:pt idx="24">
                  <c:v>3.7033000000000003E-2</c:v>
                </c:pt>
                <c:pt idx="25">
                  <c:v>3.6523E-2</c:v>
                </c:pt>
                <c:pt idx="26">
                  <c:v>3.6014999999999998E-2</c:v>
                </c:pt>
                <c:pt idx="27">
                  <c:v>3.5512000000000002E-2</c:v>
                </c:pt>
                <c:pt idx="28">
                  <c:v>3.5012000000000001E-2</c:v>
                </c:pt>
                <c:pt idx="29">
                  <c:v>3.4514999999999997E-2</c:v>
                </c:pt>
                <c:pt idx="30">
                  <c:v>3.4022999999999998E-2</c:v>
                </c:pt>
                <c:pt idx="31">
                  <c:v>3.3534000000000001E-2</c:v>
                </c:pt>
                <c:pt idx="32">
                  <c:v>3.3050000000000003E-2</c:v>
                </c:pt>
                <c:pt idx="33">
                  <c:v>3.2569000000000001E-2</c:v>
                </c:pt>
                <c:pt idx="34">
                  <c:v>3.2093000000000003E-2</c:v>
                </c:pt>
                <c:pt idx="35">
                  <c:v>3.1621000000000003E-2</c:v>
                </c:pt>
                <c:pt idx="36">
                  <c:v>3.1153E-2</c:v>
                </c:pt>
                <c:pt idx="37">
                  <c:v>3.0689999999999999E-2</c:v>
                </c:pt>
                <c:pt idx="38">
                  <c:v>3.0231000000000001E-2</c:v>
                </c:pt>
                <c:pt idx="39">
                  <c:v>2.9776E-2</c:v>
                </c:pt>
                <c:pt idx="40">
                  <c:v>2.9326000000000001E-2</c:v>
                </c:pt>
                <c:pt idx="41">
                  <c:v>2.8881E-2</c:v>
                </c:pt>
                <c:pt idx="42">
                  <c:v>2.844E-2</c:v>
                </c:pt>
                <c:pt idx="43">
                  <c:v>2.8004000000000001E-2</c:v>
                </c:pt>
                <c:pt idx="44">
                  <c:v>2.7571999999999999E-2</c:v>
                </c:pt>
                <c:pt idx="45">
                  <c:v>2.7146E-2</c:v>
                </c:pt>
                <c:pt idx="46">
                  <c:v>2.6724000000000001E-2</c:v>
                </c:pt>
                <c:pt idx="47">
                  <c:v>2.6306E-2</c:v>
                </c:pt>
                <c:pt idx="48">
                  <c:v>2.5894E-2</c:v>
                </c:pt>
                <c:pt idx="49">
                  <c:v>2.5486000000000002E-2</c:v>
                </c:pt>
                <c:pt idx="50">
                  <c:v>2.5083000000000001E-2</c:v>
                </c:pt>
                <c:pt idx="51">
                  <c:v>2.4684000000000001E-2</c:v>
                </c:pt>
                <c:pt idx="52">
                  <c:v>2.4291E-2</c:v>
                </c:pt>
                <c:pt idx="53">
                  <c:v>2.3902E-2</c:v>
                </c:pt>
                <c:pt idx="54">
                  <c:v>2.3518000000000001E-2</c:v>
                </c:pt>
                <c:pt idx="55">
                  <c:v>2.3137999999999999E-2</c:v>
                </c:pt>
                <c:pt idx="56">
                  <c:v>2.2762999999999999E-2</c:v>
                </c:pt>
                <c:pt idx="57">
                  <c:v>2.2393E-2</c:v>
                </c:pt>
                <c:pt idx="58">
                  <c:v>2.2027999999999999E-2</c:v>
                </c:pt>
                <c:pt idx="59">
                  <c:v>2.1666000000000001E-2</c:v>
                </c:pt>
                <c:pt idx="60">
                  <c:v>2.1309999999999999E-2</c:v>
                </c:pt>
                <c:pt idx="61">
                  <c:v>2.0958000000000001E-2</c:v>
                </c:pt>
                <c:pt idx="62">
                  <c:v>2.061E-2</c:v>
                </c:pt>
                <c:pt idx="63">
                  <c:v>2.0267E-2</c:v>
                </c:pt>
                <c:pt idx="64">
                  <c:v>1.9927E-2</c:v>
                </c:pt>
                <c:pt idx="65">
                  <c:v>1.9592999999999999E-2</c:v>
                </c:pt>
                <c:pt idx="66">
                  <c:v>1.9262000000000001E-2</c:v>
                </c:pt>
                <c:pt idx="67">
                  <c:v>1.8935E-2</c:v>
                </c:pt>
                <c:pt idx="68">
                  <c:v>1.8612E-2</c:v>
                </c:pt>
                <c:pt idx="69">
                  <c:v>1.8294000000000001E-2</c:v>
                </c:pt>
                <c:pt idx="70">
                  <c:v>1.7978000000000001E-2</c:v>
                </c:pt>
                <c:pt idx="71">
                  <c:v>1.7666999999999999E-2</c:v>
                </c:pt>
                <c:pt idx="72">
                  <c:v>1.7358999999999999E-2</c:v>
                </c:pt>
                <c:pt idx="73">
                  <c:v>1.7055000000000001E-2</c:v>
                </c:pt>
                <c:pt idx="74">
                  <c:v>1.6754999999999999E-2</c:v>
                </c:pt>
                <c:pt idx="75">
                  <c:v>1.6456999999999999E-2</c:v>
                </c:pt>
                <c:pt idx="76">
                  <c:v>1.6163E-2</c:v>
                </c:pt>
                <c:pt idx="77">
                  <c:v>1.5872000000000001E-2</c:v>
                </c:pt>
                <c:pt idx="78">
                  <c:v>1.5584000000000001E-2</c:v>
                </c:pt>
                <c:pt idx="79">
                  <c:v>1.5299E-2</c:v>
                </c:pt>
                <c:pt idx="80">
                  <c:v>1.5016E-2</c:v>
                </c:pt>
                <c:pt idx="81">
                  <c:v>1.4736000000000001E-2</c:v>
                </c:pt>
                <c:pt idx="82">
                  <c:v>1.4459E-2</c:v>
                </c:pt>
                <c:pt idx="83">
                  <c:v>1.4184E-2</c:v>
                </c:pt>
                <c:pt idx="84">
                  <c:v>1.3912000000000001E-2</c:v>
                </c:pt>
                <c:pt idx="85">
                  <c:v>1.3641E-2</c:v>
                </c:pt>
                <c:pt idx="86">
                  <c:v>1.3372999999999999E-2</c:v>
                </c:pt>
                <c:pt idx="87">
                  <c:v>1.3106E-2</c:v>
                </c:pt>
                <c:pt idx="88">
                  <c:v>1.2841E-2</c:v>
                </c:pt>
                <c:pt idx="89">
                  <c:v>1.2578000000000001E-2</c:v>
                </c:pt>
                <c:pt idx="90">
                  <c:v>1.2316000000000001E-2</c:v>
                </c:pt>
                <c:pt idx="91">
                  <c:v>1.2055E-2</c:v>
                </c:pt>
                <c:pt idx="92">
                  <c:v>1.1795999999999999E-2</c:v>
                </c:pt>
                <c:pt idx="93">
                  <c:v>1.1537E-2</c:v>
                </c:pt>
                <c:pt idx="94">
                  <c:v>1.128E-2</c:v>
                </c:pt>
                <c:pt idx="95">
                  <c:v>1.1023E-2</c:v>
                </c:pt>
                <c:pt idx="96">
                  <c:v>1.0767000000000001E-2</c:v>
                </c:pt>
                <c:pt idx="97">
                  <c:v>1.0511E-2</c:v>
                </c:pt>
                <c:pt idx="98">
                  <c:v>1.0255E-2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C58-400D-A14F-10AD79897403}"/>
            </c:ext>
          </c:extLst>
        </c:ser>
        <c:ser>
          <c:idx val="9"/>
          <c:order val="9"/>
          <c:tx>
            <c:strRef>
              <c:f>'[1473.xlsx]Result'!$K$1</c:f>
              <c:strCache>
                <c:ptCount val="1"/>
                <c:pt idx="0">
                  <c:v>4500s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'[1473.xlsx]Result'!$K$2:$K$101</c:f>
              <c:numCache>
                <c:formatCode>General</c:formatCode>
                <c:ptCount val="100"/>
                <c:pt idx="0">
                  <c:v>0.05</c:v>
                </c:pt>
                <c:pt idx="1">
                  <c:v>4.9473999999999997E-2</c:v>
                </c:pt>
                <c:pt idx="2">
                  <c:v>4.8948999999999999E-2</c:v>
                </c:pt>
                <c:pt idx="3">
                  <c:v>4.8424000000000002E-2</c:v>
                </c:pt>
                <c:pt idx="4">
                  <c:v>4.7898999999999997E-2</c:v>
                </c:pt>
                <c:pt idx="5">
                  <c:v>4.7373999999999999E-2</c:v>
                </c:pt>
                <c:pt idx="6">
                  <c:v>4.6850000000000003E-2</c:v>
                </c:pt>
                <c:pt idx="7">
                  <c:v>4.6327E-2</c:v>
                </c:pt>
                <c:pt idx="8">
                  <c:v>4.5804999999999998E-2</c:v>
                </c:pt>
                <c:pt idx="9">
                  <c:v>4.5283999999999998E-2</c:v>
                </c:pt>
                <c:pt idx="10">
                  <c:v>4.4763999999999998E-2</c:v>
                </c:pt>
                <c:pt idx="11">
                  <c:v>4.4245E-2</c:v>
                </c:pt>
                <c:pt idx="12">
                  <c:v>4.3727000000000002E-2</c:v>
                </c:pt>
                <c:pt idx="13">
                  <c:v>4.3210999999999999E-2</c:v>
                </c:pt>
                <c:pt idx="14">
                  <c:v>4.2696999999999999E-2</c:v>
                </c:pt>
                <c:pt idx="15">
                  <c:v>4.2183999999999999E-2</c:v>
                </c:pt>
                <c:pt idx="16">
                  <c:v>4.1673000000000002E-2</c:v>
                </c:pt>
                <c:pt idx="17">
                  <c:v>4.1162999999999998E-2</c:v>
                </c:pt>
                <c:pt idx="18">
                  <c:v>4.0655999999999998E-2</c:v>
                </c:pt>
                <c:pt idx="19">
                  <c:v>4.0150999999999999E-2</c:v>
                </c:pt>
                <c:pt idx="20">
                  <c:v>3.9648000000000003E-2</c:v>
                </c:pt>
                <c:pt idx="21">
                  <c:v>3.9148000000000002E-2</c:v>
                </c:pt>
                <c:pt idx="22">
                  <c:v>3.8649000000000003E-2</c:v>
                </c:pt>
                <c:pt idx="23">
                  <c:v>3.8154E-2</c:v>
                </c:pt>
                <c:pt idx="24">
                  <c:v>3.7659999999999999E-2</c:v>
                </c:pt>
                <c:pt idx="25">
                  <c:v>3.7170000000000002E-2</c:v>
                </c:pt>
                <c:pt idx="26">
                  <c:v>3.6681999999999999E-2</c:v>
                </c:pt>
                <c:pt idx="27">
                  <c:v>3.6198000000000001E-2</c:v>
                </c:pt>
                <c:pt idx="28">
                  <c:v>3.5715999999999998E-2</c:v>
                </c:pt>
                <c:pt idx="29">
                  <c:v>3.5236999999999997E-2</c:v>
                </c:pt>
                <c:pt idx="30">
                  <c:v>3.4761E-2</c:v>
                </c:pt>
                <c:pt idx="31">
                  <c:v>3.4287999999999999E-2</c:v>
                </c:pt>
                <c:pt idx="32">
                  <c:v>3.3819000000000002E-2</c:v>
                </c:pt>
                <c:pt idx="33">
                  <c:v>3.3353000000000001E-2</c:v>
                </c:pt>
                <c:pt idx="34">
                  <c:v>3.2890000000000003E-2</c:v>
                </c:pt>
                <c:pt idx="35">
                  <c:v>3.2431000000000001E-2</c:v>
                </c:pt>
                <c:pt idx="36">
                  <c:v>3.1975000000000003E-2</c:v>
                </c:pt>
                <c:pt idx="37">
                  <c:v>3.1522000000000001E-2</c:v>
                </c:pt>
                <c:pt idx="38">
                  <c:v>3.1074000000000001E-2</c:v>
                </c:pt>
                <c:pt idx="39">
                  <c:v>3.0627999999999999E-2</c:v>
                </c:pt>
                <c:pt idx="40">
                  <c:v>3.0186999999999999E-2</c:v>
                </c:pt>
                <c:pt idx="41">
                  <c:v>2.9749000000000001E-2</c:v>
                </c:pt>
                <c:pt idx="42">
                  <c:v>2.9315000000000001E-2</c:v>
                </c:pt>
                <c:pt idx="43">
                  <c:v>2.8885000000000001E-2</c:v>
                </c:pt>
                <c:pt idx="44">
                  <c:v>2.8458000000000001E-2</c:v>
                </c:pt>
                <c:pt idx="45">
                  <c:v>2.8035000000000001E-2</c:v>
                </c:pt>
                <c:pt idx="46">
                  <c:v>2.7616000000000002E-2</c:v>
                </c:pt>
                <c:pt idx="47">
                  <c:v>2.7200999999999999E-2</c:v>
                </c:pt>
                <c:pt idx="48">
                  <c:v>2.6790000000000001E-2</c:v>
                </c:pt>
                <c:pt idx="49">
                  <c:v>2.6381999999999999E-2</c:v>
                </c:pt>
                <c:pt idx="50">
                  <c:v>2.5978999999999999E-2</c:v>
                </c:pt>
                <c:pt idx="51">
                  <c:v>2.5579000000000001E-2</c:v>
                </c:pt>
                <c:pt idx="52">
                  <c:v>2.5183000000000001E-2</c:v>
                </c:pt>
                <c:pt idx="53">
                  <c:v>2.4791000000000001E-2</c:v>
                </c:pt>
                <c:pt idx="54">
                  <c:v>2.4402E-2</c:v>
                </c:pt>
                <c:pt idx="55">
                  <c:v>2.4018000000000001E-2</c:v>
                </c:pt>
                <c:pt idx="56">
                  <c:v>2.3636999999999998E-2</c:v>
                </c:pt>
                <c:pt idx="57">
                  <c:v>2.3259999999999999E-2</c:v>
                </c:pt>
                <c:pt idx="58">
                  <c:v>2.2887000000000001E-2</c:v>
                </c:pt>
                <c:pt idx="59">
                  <c:v>2.2516999999999999E-2</c:v>
                </c:pt>
                <c:pt idx="60">
                  <c:v>2.2152000000000002E-2</c:v>
                </c:pt>
                <c:pt idx="61">
                  <c:v>2.1788999999999999E-2</c:v>
                </c:pt>
                <c:pt idx="62">
                  <c:v>2.1430999999999999E-2</c:v>
                </c:pt>
                <c:pt idx="63">
                  <c:v>2.1075E-2</c:v>
                </c:pt>
                <c:pt idx="64">
                  <c:v>2.0723999999999999E-2</c:v>
                </c:pt>
                <c:pt idx="65">
                  <c:v>2.0375999999999998E-2</c:v>
                </c:pt>
                <c:pt idx="66">
                  <c:v>2.0031E-2</c:v>
                </c:pt>
                <c:pt idx="67">
                  <c:v>1.9689000000000002E-2</c:v>
                </c:pt>
                <c:pt idx="68">
                  <c:v>1.9351E-2</c:v>
                </c:pt>
                <c:pt idx="69">
                  <c:v>1.9016000000000002E-2</c:v>
                </c:pt>
                <c:pt idx="70">
                  <c:v>1.8683999999999999E-2</c:v>
                </c:pt>
                <c:pt idx="71">
                  <c:v>1.8355E-2</c:v>
                </c:pt>
                <c:pt idx="72">
                  <c:v>1.8027999999999999E-2</c:v>
                </c:pt>
                <c:pt idx="73">
                  <c:v>1.7704999999999999E-2</c:v>
                </c:pt>
                <c:pt idx="74">
                  <c:v>1.7385000000000001E-2</c:v>
                </c:pt>
                <c:pt idx="75">
                  <c:v>1.7066999999999999E-2</c:v>
                </c:pt>
                <c:pt idx="76">
                  <c:v>1.6752E-2</c:v>
                </c:pt>
                <c:pt idx="77">
                  <c:v>1.644E-2</c:v>
                </c:pt>
                <c:pt idx="78">
                  <c:v>1.6129999999999999E-2</c:v>
                </c:pt>
                <c:pt idx="79">
                  <c:v>1.5821999999999999E-2</c:v>
                </c:pt>
                <c:pt idx="80">
                  <c:v>1.5517E-2</c:v>
                </c:pt>
                <c:pt idx="81">
                  <c:v>1.5213000000000001E-2</c:v>
                </c:pt>
                <c:pt idx="82">
                  <c:v>1.4912E-2</c:v>
                </c:pt>
                <c:pt idx="83">
                  <c:v>1.4612999999999999E-2</c:v>
                </c:pt>
                <c:pt idx="84">
                  <c:v>1.4315E-2</c:v>
                </c:pt>
                <c:pt idx="85">
                  <c:v>1.4019999999999999E-2</c:v>
                </c:pt>
                <c:pt idx="86">
                  <c:v>1.3726E-2</c:v>
                </c:pt>
                <c:pt idx="87">
                  <c:v>1.3433E-2</c:v>
                </c:pt>
                <c:pt idx="88">
                  <c:v>1.3141999999999999E-2</c:v>
                </c:pt>
                <c:pt idx="89">
                  <c:v>1.2852000000000001E-2</c:v>
                </c:pt>
                <c:pt idx="90">
                  <c:v>1.2564000000000001E-2</c:v>
                </c:pt>
                <c:pt idx="91">
                  <c:v>1.2276E-2</c:v>
                </c:pt>
                <c:pt idx="92">
                  <c:v>1.1989E-2</c:v>
                </c:pt>
                <c:pt idx="93">
                  <c:v>1.1704000000000001E-2</c:v>
                </c:pt>
                <c:pt idx="94">
                  <c:v>1.1419E-2</c:v>
                </c:pt>
                <c:pt idx="95">
                  <c:v>1.1134E-2</c:v>
                </c:pt>
                <c:pt idx="96">
                  <c:v>1.085E-2</c:v>
                </c:pt>
                <c:pt idx="97">
                  <c:v>1.0567E-2</c:v>
                </c:pt>
                <c:pt idx="98">
                  <c:v>1.0283E-2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7C58-400D-A14F-10AD79897403}"/>
            </c:ext>
          </c:extLst>
        </c:ser>
        <c:ser>
          <c:idx val="10"/>
          <c:order val="10"/>
          <c:tx>
            <c:strRef>
              <c:f>'[1473.xlsx]Result'!$L$1</c:f>
              <c:strCache>
                <c:ptCount val="1"/>
                <c:pt idx="0">
                  <c:v>5000s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'[1473.xlsx]Result'!$A$2:$A$101</c:f>
              <c:numCache>
                <c:formatCode>General</c:formatCode>
                <c:ptCount val="100"/>
                <c:pt idx="0">
                  <c:v>0</c:v>
                </c:pt>
                <c:pt idx="1">
                  <c:v>2.5000000000000002E-6</c:v>
                </c:pt>
                <c:pt idx="2">
                  <c:v>5.0000000000000004E-6</c:v>
                </c:pt>
                <c:pt idx="3">
                  <c:v>7.500000000000001E-6</c:v>
                </c:pt>
                <c:pt idx="4">
                  <c:v>1.0000000000000001E-5</c:v>
                </c:pt>
                <c:pt idx="5">
                  <c:v>1.2500000000000001E-5</c:v>
                </c:pt>
                <c:pt idx="6">
                  <c:v>1.5E-5</c:v>
                </c:pt>
                <c:pt idx="7">
                  <c:v>1.7500000000000002E-5</c:v>
                </c:pt>
                <c:pt idx="8">
                  <c:v>2.0000000000000002E-5</c:v>
                </c:pt>
                <c:pt idx="9">
                  <c:v>2.2500000000000001E-5</c:v>
                </c:pt>
                <c:pt idx="10">
                  <c:v>2.5000000000000001E-5</c:v>
                </c:pt>
                <c:pt idx="11">
                  <c:v>2.7500000000000001E-5</c:v>
                </c:pt>
                <c:pt idx="12">
                  <c:v>3.0000000000000001E-5</c:v>
                </c:pt>
                <c:pt idx="13">
                  <c:v>3.2500000000000004E-5</c:v>
                </c:pt>
                <c:pt idx="14">
                  <c:v>3.5000000000000004E-5</c:v>
                </c:pt>
                <c:pt idx="15">
                  <c:v>3.7500000000000003E-5</c:v>
                </c:pt>
                <c:pt idx="16">
                  <c:v>4.0000000000000003E-5</c:v>
                </c:pt>
                <c:pt idx="17">
                  <c:v>4.2500000000000003E-5</c:v>
                </c:pt>
                <c:pt idx="18">
                  <c:v>4.5000000000000003E-5</c:v>
                </c:pt>
                <c:pt idx="19">
                  <c:v>4.7500000000000003E-5</c:v>
                </c:pt>
                <c:pt idx="20">
                  <c:v>5.0000000000000002E-5</c:v>
                </c:pt>
                <c:pt idx="21">
                  <c:v>5.2500000000000002E-5</c:v>
                </c:pt>
                <c:pt idx="22">
                  <c:v>5.5000000000000002E-5</c:v>
                </c:pt>
                <c:pt idx="23">
                  <c:v>5.7500000000000002E-5</c:v>
                </c:pt>
                <c:pt idx="24">
                  <c:v>6.0000000000000002E-5</c:v>
                </c:pt>
                <c:pt idx="25">
                  <c:v>6.2500000000000001E-5</c:v>
                </c:pt>
                <c:pt idx="26">
                  <c:v>6.5000000000000008E-5</c:v>
                </c:pt>
                <c:pt idx="27">
                  <c:v>6.7500000000000014E-5</c:v>
                </c:pt>
                <c:pt idx="28">
                  <c:v>7.0000000000000021E-5</c:v>
                </c:pt>
                <c:pt idx="29">
                  <c:v>7.2500000000000028E-5</c:v>
                </c:pt>
                <c:pt idx="30">
                  <c:v>7.5000000000000034E-5</c:v>
                </c:pt>
                <c:pt idx="31">
                  <c:v>7.7500000000000041E-5</c:v>
                </c:pt>
                <c:pt idx="32">
                  <c:v>8.0000000000000047E-5</c:v>
                </c:pt>
                <c:pt idx="33">
                  <c:v>8.2500000000000054E-5</c:v>
                </c:pt>
                <c:pt idx="34">
                  <c:v>8.500000000000006E-5</c:v>
                </c:pt>
                <c:pt idx="35">
                  <c:v>8.7500000000000067E-5</c:v>
                </c:pt>
                <c:pt idx="36">
                  <c:v>9.0000000000000073E-5</c:v>
                </c:pt>
                <c:pt idx="37">
                  <c:v>9.250000000000008E-5</c:v>
                </c:pt>
                <c:pt idx="38">
                  <c:v>9.5000000000000087E-5</c:v>
                </c:pt>
                <c:pt idx="39">
                  <c:v>9.7500000000000093E-5</c:v>
                </c:pt>
                <c:pt idx="40">
                  <c:v>1.000000000000001E-4</c:v>
                </c:pt>
                <c:pt idx="41">
                  <c:v>1.0250000000000011E-4</c:v>
                </c:pt>
                <c:pt idx="42">
                  <c:v>1.0500000000000011E-4</c:v>
                </c:pt>
                <c:pt idx="43">
                  <c:v>1.0750000000000012E-4</c:v>
                </c:pt>
                <c:pt idx="44">
                  <c:v>1.1000000000000013E-4</c:v>
                </c:pt>
                <c:pt idx="45">
                  <c:v>1.1250000000000013E-4</c:v>
                </c:pt>
                <c:pt idx="46">
                  <c:v>1.1500000000000014E-4</c:v>
                </c:pt>
                <c:pt idx="47">
                  <c:v>1.1750000000000015E-4</c:v>
                </c:pt>
                <c:pt idx="48">
                  <c:v>1.2000000000000015E-4</c:v>
                </c:pt>
                <c:pt idx="49">
                  <c:v>1.2250000000000016E-4</c:v>
                </c:pt>
                <c:pt idx="50">
                  <c:v>1.2500000000000017E-4</c:v>
                </c:pt>
                <c:pt idx="51">
                  <c:v>1.2750000000000017E-4</c:v>
                </c:pt>
                <c:pt idx="52">
                  <c:v>1.3000000000000018E-4</c:v>
                </c:pt>
                <c:pt idx="53">
                  <c:v>1.3250000000000018E-4</c:v>
                </c:pt>
                <c:pt idx="54">
                  <c:v>1.3500000000000019E-4</c:v>
                </c:pt>
                <c:pt idx="55">
                  <c:v>1.375000000000002E-4</c:v>
                </c:pt>
                <c:pt idx="56">
                  <c:v>1.400000000000002E-4</c:v>
                </c:pt>
                <c:pt idx="57">
                  <c:v>1.4250000000000021E-4</c:v>
                </c:pt>
                <c:pt idx="58">
                  <c:v>1.4500000000000022E-4</c:v>
                </c:pt>
                <c:pt idx="59">
                  <c:v>1.4750000000000022E-4</c:v>
                </c:pt>
                <c:pt idx="60">
                  <c:v>1.5000000000000023E-4</c:v>
                </c:pt>
                <c:pt idx="61">
                  <c:v>1.5250000000000024E-4</c:v>
                </c:pt>
                <c:pt idx="62">
                  <c:v>1.5500000000000024E-4</c:v>
                </c:pt>
                <c:pt idx="63">
                  <c:v>1.5750000000000025E-4</c:v>
                </c:pt>
                <c:pt idx="64">
                  <c:v>1.6000000000000026E-4</c:v>
                </c:pt>
                <c:pt idx="65">
                  <c:v>1.6250000000000026E-4</c:v>
                </c:pt>
                <c:pt idx="66">
                  <c:v>1.6500000000000027E-4</c:v>
                </c:pt>
                <c:pt idx="67">
                  <c:v>1.6750000000000028E-4</c:v>
                </c:pt>
                <c:pt idx="68">
                  <c:v>1.7000000000000028E-4</c:v>
                </c:pt>
                <c:pt idx="69">
                  <c:v>1.7250000000000029E-4</c:v>
                </c:pt>
                <c:pt idx="70">
                  <c:v>1.750000000000003E-4</c:v>
                </c:pt>
                <c:pt idx="71">
                  <c:v>1.775000000000003E-4</c:v>
                </c:pt>
                <c:pt idx="72">
                  <c:v>1.8000000000000031E-4</c:v>
                </c:pt>
                <c:pt idx="73">
                  <c:v>1.8250000000000032E-4</c:v>
                </c:pt>
                <c:pt idx="74">
                  <c:v>1.8500000000000032E-4</c:v>
                </c:pt>
                <c:pt idx="75">
                  <c:v>1.8750000000000033E-4</c:v>
                </c:pt>
                <c:pt idx="76">
                  <c:v>1.9000000000000034E-4</c:v>
                </c:pt>
                <c:pt idx="77">
                  <c:v>1.9250000000000034E-4</c:v>
                </c:pt>
                <c:pt idx="78">
                  <c:v>1.9500000000000035E-4</c:v>
                </c:pt>
                <c:pt idx="79">
                  <c:v>1.9750000000000036E-4</c:v>
                </c:pt>
                <c:pt idx="80">
                  <c:v>2.0000000000000036E-4</c:v>
                </c:pt>
                <c:pt idx="81">
                  <c:v>2.0250000000000037E-4</c:v>
                </c:pt>
                <c:pt idx="82">
                  <c:v>2.0500000000000038E-4</c:v>
                </c:pt>
                <c:pt idx="83">
                  <c:v>2.0750000000000038E-4</c:v>
                </c:pt>
                <c:pt idx="84">
                  <c:v>2.1000000000000039E-4</c:v>
                </c:pt>
                <c:pt idx="85">
                  <c:v>2.1250000000000039E-4</c:v>
                </c:pt>
                <c:pt idx="86">
                  <c:v>2.150000000000004E-4</c:v>
                </c:pt>
                <c:pt idx="87">
                  <c:v>2.1750000000000041E-4</c:v>
                </c:pt>
                <c:pt idx="88">
                  <c:v>2.2000000000000041E-4</c:v>
                </c:pt>
                <c:pt idx="89">
                  <c:v>2.2250000000000042E-4</c:v>
                </c:pt>
                <c:pt idx="90">
                  <c:v>2.2500000000000043E-4</c:v>
                </c:pt>
                <c:pt idx="91">
                  <c:v>2.2750000000000043E-4</c:v>
                </c:pt>
                <c:pt idx="92">
                  <c:v>2.3000000000000044E-4</c:v>
                </c:pt>
                <c:pt idx="93">
                  <c:v>2.3250000000000045E-4</c:v>
                </c:pt>
                <c:pt idx="94">
                  <c:v>2.3500000000000045E-4</c:v>
                </c:pt>
                <c:pt idx="95">
                  <c:v>2.3750000000000046E-4</c:v>
                </c:pt>
                <c:pt idx="96">
                  <c:v>2.4000000000000047E-4</c:v>
                </c:pt>
                <c:pt idx="97">
                  <c:v>2.4250000000000047E-4</c:v>
                </c:pt>
                <c:pt idx="98">
                  <c:v>2.4500000000000048E-4</c:v>
                </c:pt>
                <c:pt idx="99">
                  <c:v>2.4750000000000049E-4</c:v>
                </c:pt>
              </c:numCache>
            </c:numRef>
          </c:xVal>
          <c:yVal>
            <c:numRef>
              <c:f>'[1473.xlsx]Result'!$L$2:$L$101</c:f>
              <c:numCache>
                <c:formatCode>General</c:formatCode>
                <c:ptCount val="100"/>
                <c:pt idx="0">
                  <c:v>0.05</c:v>
                </c:pt>
                <c:pt idx="1">
                  <c:v>4.9498E-2</c:v>
                </c:pt>
                <c:pt idx="2">
                  <c:v>4.8994999999999997E-2</c:v>
                </c:pt>
                <c:pt idx="3">
                  <c:v>4.8493000000000001E-2</c:v>
                </c:pt>
                <c:pt idx="4">
                  <c:v>4.7990999999999999E-2</c:v>
                </c:pt>
                <c:pt idx="5">
                  <c:v>4.7489999999999997E-2</c:v>
                </c:pt>
                <c:pt idx="6">
                  <c:v>4.6989000000000003E-2</c:v>
                </c:pt>
                <c:pt idx="7">
                  <c:v>4.6489000000000003E-2</c:v>
                </c:pt>
                <c:pt idx="8">
                  <c:v>4.5989000000000002E-2</c:v>
                </c:pt>
                <c:pt idx="9">
                  <c:v>4.5490000000000003E-2</c:v>
                </c:pt>
                <c:pt idx="10">
                  <c:v>4.4991999999999997E-2</c:v>
                </c:pt>
                <c:pt idx="11">
                  <c:v>4.4496000000000001E-2</c:v>
                </c:pt>
                <c:pt idx="12">
                  <c:v>4.3999999999999997E-2</c:v>
                </c:pt>
                <c:pt idx="13">
                  <c:v>4.3505000000000002E-2</c:v>
                </c:pt>
                <c:pt idx="14">
                  <c:v>4.3011000000000001E-2</c:v>
                </c:pt>
                <c:pt idx="15">
                  <c:v>4.2519000000000001E-2</c:v>
                </c:pt>
                <c:pt idx="16">
                  <c:v>4.2028999999999997E-2</c:v>
                </c:pt>
                <c:pt idx="17">
                  <c:v>4.1540000000000001E-2</c:v>
                </c:pt>
                <c:pt idx="18">
                  <c:v>4.1051999999999998E-2</c:v>
                </c:pt>
                <c:pt idx="19">
                  <c:v>4.0565999999999998E-2</c:v>
                </c:pt>
                <c:pt idx="20">
                  <c:v>4.0082E-2</c:v>
                </c:pt>
                <c:pt idx="21">
                  <c:v>3.9600000000000003E-2</c:v>
                </c:pt>
                <c:pt idx="22">
                  <c:v>3.9120000000000002E-2</c:v>
                </c:pt>
                <c:pt idx="23">
                  <c:v>3.8641000000000002E-2</c:v>
                </c:pt>
                <c:pt idx="24">
                  <c:v>3.8164999999999998E-2</c:v>
                </c:pt>
                <c:pt idx="25">
                  <c:v>3.7691000000000002E-2</c:v>
                </c:pt>
                <c:pt idx="26">
                  <c:v>3.7219000000000002E-2</c:v>
                </c:pt>
                <c:pt idx="27">
                  <c:v>3.6749999999999998E-2</c:v>
                </c:pt>
                <c:pt idx="28">
                  <c:v>3.6283000000000003E-2</c:v>
                </c:pt>
                <c:pt idx="29">
                  <c:v>3.5818000000000003E-2</c:v>
                </c:pt>
                <c:pt idx="30">
                  <c:v>3.5355999999999999E-2</c:v>
                </c:pt>
                <c:pt idx="31">
                  <c:v>3.4896000000000003E-2</c:v>
                </c:pt>
                <c:pt idx="32">
                  <c:v>3.4438999999999997E-2</c:v>
                </c:pt>
                <c:pt idx="33">
                  <c:v>3.3985000000000001E-2</c:v>
                </c:pt>
                <c:pt idx="34">
                  <c:v>3.3533E-2</c:v>
                </c:pt>
                <c:pt idx="35">
                  <c:v>3.3084000000000002E-2</c:v>
                </c:pt>
                <c:pt idx="36">
                  <c:v>3.2638E-2</c:v>
                </c:pt>
                <c:pt idx="37">
                  <c:v>3.2195000000000001E-2</c:v>
                </c:pt>
                <c:pt idx="38">
                  <c:v>3.1753999999999998E-2</c:v>
                </c:pt>
                <c:pt idx="39">
                  <c:v>3.1316999999999998E-2</c:v>
                </c:pt>
                <c:pt idx="40">
                  <c:v>3.0882E-2</c:v>
                </c:pt>
                <c:pt idx="41">
                  <c:v>3.0450999999999999E-2</c:v>
                </c:pt>
                <c:pt idx="42">
                  <c:v>3.0022E-2</c:v>
                </c:pt>
                <c:pt idx="43">
                  <c:v>2.9596999999999998E-2</c:v>
                </c:pt>
                <c:pt idx="44">
                  <c:v>2.9173999999999999E-2</c:v>
                </c:pt>
                <c:pt idx="45">
                  <c:v>2.8754999999999999E-2</c:v>
                </c:pt>
                <c:pt idx="46">
                  <c:v>2.8339E-2</c:v>
                </c:pt>
                <c:pt idx="47">
                  <c:v>2.7924999999999998E-2</c:v>
                </c:pt>
                <c:pt idx="48">
                  <c:v>2.7515000000000001E-2</c:v>
                </c:pt>
                <c:pt idx="49">
                  <c:v>2.7108E-2</c:v>
                </c:pt>
                <c:pt idx="50">
                  <c:v>2.6703999999999999E-2</c:v>
                </c:pt>
                <c:pt idx="51">
                  <c:v>2.6304000000000001E-2</c:v>
                </c:pt>
                <c:pt idx="52">
                  <c:v>2.5905999999999998E-2</c:v>
                </c:pt>
                <c:pt idx="53">
                  <c:v>2.5510999999999999E-2</c:v>
                </c:pt>
                <c:pt idx="54">
                  <c:v>2.512E-2</c:v>
                </c:pt>
                <c:pt idx="55">
                  <c:v>2.4732000000000001E-2</c:v>
                </c:pt>
                <c:pt idx="56">
                  <c:v>2.4346E-2</c:v>
                </c:pt>
                <c:pt idx="57">
                  <c:v>2.3963999999999999E-2</c:v>
                </c:pt>
                <c:pt idx="58">
                  <c:v>2.3584999999999998E-2</c:v>
                </c:pt>
                <c:pt idx="59">
                  <c:v>2.3209E-2</c:v>
                </c:pt>
                <c:pt idx="60">
                  <c:v>2.2835000000000001E-2</c:v>
                </c:pt>
                <c:pt idx="61">
                  <c:v>2.2464999999999999E-2</c:v>
                </c:pt>
                <c:pt idx="62">
                  <c:v>2.2098E-2</c:v>
                </c:pt>
                <c:pt idx="63">
                  <c:v>2.1732999999999999E-2</c:v>
                </c:pt>
                <c:pt idx="64">
                  <c:v>2.1371000000000001E-2</c:v>
                </c:pt>
                <c:pt idx="65">
                  <c:v>2.1011999999999999E-2</c:v>
                </c:pt>
                <c:pt idx="66">
                  <c:v>2.0656000000000001E-2</c:v>
                </c:pt>
                <c:pt idx="67">
                  <c:v>2.0303000000000002E-2</c:v>
                </c:pt>
                <c:pt idx="68">
                  <c:v>1.9952000000000001E-2</c:v>
                </c:pt>
                <c:pt idx="69">
                  <c:v>1.9602999999999999E-2</c:v>
                </c:pt>
                <c:pt idx="70">
                  <c:v>1.9258000000000001E-2</c:v>
                </c:pt>
                <c:pt idx="71">
                  <c:v>1.8914E-2</c:v>
                </c:pt>
                <c:pt idx="72">
                  <c:v>1.8572999999999999E-2</c:v>
                </c:pt>
                <c:pt idx="73">
                  <c:v>1.8235000000000001E-2</c:v>
                </c:pt>
                <c:pt idx="74">
                  <c:v>1.7899000000000002E-2</c:v>
                </c:pt>
                <c:pt idx="75">
                  <c:v>1.7565000000000001E-2</c:v>
                </c:pt>
                <c:pt idx="76">
                  <c:v>1.7232999999999998E-2</c:v>
                </c:pt>
                <c:pt idx="77">
                  <c:v>1.6903000000000001E-2</c:v>
                </c:pt>
                <c:pt idx="78">
                  <c:v>1.6574999999999999E-2</c:v>
                </c:pt>
                <c:pt idx="79">
                  <c:v>1.6249E-2</c:v>
                </c:pt>
                <c:pt idx="80">
                  <c:v>1.5925000000000002E-2</c:v>
                </c:pt>
                <c:pt idx="81">
                  <c:v>1.5602E-2</c:v>
                </c:pt>
                <c:pt idx="82">
                  <c:v>1.5282E-2</c:v>
                </c:pt>
                <c:pt idx="83">
                  <c:v>1.4963000000000001E-2</c:v>
                </c:pt>
                <c:pt idx="84">
                  <c:v>1.4645E-2</c:v>
                </c:pt>
                <c:pt idx="85">
                  <c:v>1.4329E-2</c:v>
                </c:pt>
                <c:pt idx="86">
                  <c:v>1.4014E-2</c:v>
                </c:pt>
                <c:pt idx="87">
                  <c:v>1.37E-2</c:v>
                </c:pt>
                <c:pt idx="88">
                  <c:v>1.3388000000000001E-2</c:v>
                </c:pt>
                <c:pt idx="89">
                  <c:v>1.3077E-2</c:v>
                </c:pt>
                <c:pt idx="90">
                  <c:v>1.2766E-2</c:v>
                </c:pt>
                <c:pt idx="91">
                  <c:v>1.2456999999999999E-2</c:v>
                </c:pt>
                <c:pt idx="92">
                  <c:v>1.2148000000000001E-2</c:v>
                </c:pt>
                <c:pt idx="93">
                  <c:v>1.184E-2</c:v>
                </c:pt>
                <c:pt idx="94">
                  <c:v>1.1532000000000001E-2</c:v>
                </c:pt>
                <c:pt idx="95">
                  <c:v>1.1225000000000001E-2</c:v>
                </c:pt>
                <c:pt idx="96">
                  <c:v>1.0919E-2</c:v>
                </c:pt>
                <c:pt idx="97">
                  <c:v>1.0612E-2</c:v>
                </c:pt>
                <c:pt idx="98">
                  <c:v>1.0305999999999999E-2</c:v>
                </c:pt>
                <c:pt idx="99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7C58-400D-A14F-10AD79897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595184"/>
        <c:axId val="260595600"/>
      </c:scatterChart>
      <c:valAx>
        <c:axId val="260595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Distance(m)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60595600"/>
        <c:crosses val="autoZero"/>
        <c:crossBetween val="midCat"/>
      </c:valAx>
      <c:valAx>
        <c:axId val="260595600"/>
        <c:scaling>
          <c:orientation val="minMax"/>
          <c:max val="5.000000000000001E-2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Concentration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605951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Injection Distance vs Time</a:t>
            </a:r>
            <a:r>
              <a:rPr lang="en-US" altLang="ko-KR" sz="1400" b="0" i="0" u="none" strike="noStrike" baseline="30000">
                <a:effectLst/>
              </a:rPr>
              <a:t>0.5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209486823196875"/>
          <c:y val="0.17171296296296296"/>
          <c:w val="0.57736717299477835"/>
          <c:h val="0.62271617089530473"/>
        </c:manualLayout>
      </c:layout>
      <c:scatterChart>
        <c:scatterStyle val="lineMarker"/>
        <c:varyColors val="0"/>
        <c:ser>
          <c:idx val="0"/>
          <c:order val="0"/>
          <c:tx>
            <c:v>1173K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6750442393795797"/>
                  <c:y val="3.721274424030329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Sheet1!$C$14:$M$14</c:f>
              <c:numCache>
                <c:formatCode>General</c:formatCode>
                <c:ptCount val="11"/>
                <c:pt idx="0">
                  <c:v>10</c:v>
                </c:pt>
                <c:pt idx="1">
                  <c:v>22.360679774997898</c:v>
                </c:pt>
                <c:pt idx="2">
                  <c:v>31.622776601683793</c:v>
                </c:pt>
                <c:pt idx="3">
                  <c:v>38.729833462074168</c:v>
                </c:pt>
                <c:pt idx="4">
                  <c:v>44.721359549995796</c:v>
                </c:pt>
                <c:pt idx="5">
                  <c:v>50</c:v>
                </c:pt>
                <c:pt idx="6">
                  <c:v>54.772255750516614</c:v>
                </c:pt>
                <c:pt idx="7">
                  <c:v>59.16079783099616</c:v>
                </c:pt>
                <c:pt idx="8">
                  <c:v>63.245553203367585</c:v>
                </c:pt>
                <c:pt idx="9">
                  <c:v>67.082039324993687</c:v>
                </c:pt>
                <c:pt idx="10">
                  <c:v>70.710678118654755</c:v>
                </c:pt>
              </c:numCache>
            </c:numRef>
          </c:xVal>
          <c:yVal>
            <c:numRef>
              <c:f>Sheet1!$C$15:$M$15</c:f>
              <c:numCache>
                <c:formatCode>General</c:formatCode>
                <c:ptCount val="11"/>
                <c:pt idx="0">
                  <c:v>3.3998160227462792E-6</c:v>
                </c:pt>
                <c:pt idx="1">
                  <c:v>7.3819152377871245E-6</c:v>
                </c:pt>
                <c:pt idx="2">
                  <c:v>1.0451555780419937E-5</c:v>
                </c:pt>
                <c:pt idx="3">
                  <c:v>1.2788342609771183E-5</c:v>
                </c:pt>
                <c:pt idx="4">
                  <c:v>1.4761785356068204E-5</c:v>
                </c:pt>
                <c:pt idx="5">
                  <c:v>1.6516252390057366E-5</c:v>
                </c:pt>
                <c:pt idx="6">
                  <c:v>1.8084763948497857E-5</c:v>
                </c:pt>
                <c:pt idx="7">
                  <c:v>1.9529082774049221E-5</c:v>
                </c:pt>
                <c:pt idx="8">
                  <c:v>2.0881630648330062E-5</c:v>
                </c:pt>
                <c:pt idx="9">
                  <c:v>2.2139776763064435E-5</c:v>
                </c:pt>
                <c:pt idx="10">
                  <c:v>2.3342943437671611E-5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817-49AF-8B59-9E2B1994456F}"/>
            </c:ext>
          </c:extLst>
        </c:ser>
        <c:ser>
          <c:idx val="1"/>
          <c:order val="1"/>
          <c:tx>
            <c:v>1273K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7152654560713848"/>
                  <c:y val="1.3775882181393992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Sheet1!$C$31:$L$31</c:f>
              <c:numCache>
                <c:formatCode>General</c:formatCode>
                <c:ptCount val="10"/>
                <c:pt idx="0">
                  <c:v>22.360679774997898</c:v>
                </c:pt>
                <c:pt idx="1">
                  <c:v>31.622776601683793</c:v>
                </c:pt>
                <c:pt idx="2">
                  <c:v>38.729833462074168</c:v>
                </c:pt>
                <c:pt idx="3">
                  <c:v>44.721359549995796</c:v>
                </c:pt>
                <c:pt idx="4">
                  <c:v>50</c:v>
                </c:pt>
                <c:pt idx="5">
                  <c:v>54.772255750516614</c:v>
                </c:pt>
                <c:pt idx="6">
                  <c:v>59.16079783099616</c:v>
                </c:pt>
                <c:pt idx="7">
                  <c:v>63.245553203367585</c:v>
                </c:pt>
                <c:pt idx="8">
                  <c:v>67.082039324993687</c:v>
                </c:pt>
                <c:pt idx="9">
                  <c:v>70.710678118654755</c:v>
                </c:pt>
              </c:numCache>
            </c:numRef>
          </c:xVal>
          <c:yVal>
            <c:numRef>
              <c:f>Sheet1!$C$32:$L$32</c:f>
              <c:numCache>
                <c:formatCode>General</c:formatCode>
                <c:ptCount val="10"/>
                <c:pt idx="0">
                  <c:v>1.340398608035432E-5</c:v>
                </c:pt>
                <c:pt idx="1">
                  <c:v>1.8936263736263741E-5</c:v>
                </c:pt>
                <c:pt idx="2">
                  <c:v>2.3180699835975946E-5</c:v>
                </c:pt>
                <c:pt idx="3">
                  <c:v>2.6763157894736847E-5</c:v>
                </c:pt>
                <c:pt idx="4">
                  <c:v>2.9910836762688615E-5</c:v>
                </c:pt>
                <c:pt idx="5">
                  <c:v>3.2767441860465127E-5</c:v>
                </c:pt>
                <c:pt idx="6">
                  <c:v>3.5394407345575965E-5</c:v>
                </c:pt>
                <c:pt idx="7">
                  <c:v>3.7836752899197151E-5</c:v>
                </c:pt>
                <c:pt idx="8">
                  <c:v>4.0128083491461106E-5</c:v>
                </c:pt>
                <c:pt idx="9">
                  <c:v>4.2300000000000005E-5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817-49AF-8B59-9E2B1994456F}"/>
            </c:ext>
          </c:extLst>
        </c:ser>
        <c:ser>
          <c:idx val="2"/>
          <c:order val="2"/>
          <c:tx>
            <c:v>1373K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735376064417288"/>
                  <c:y val="3.254957713619131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Sheet1!$C$57:$L$57</c:f>
              <c:numCache>
                <c:formatCode>General</c:formatCode>
                <c:ptCount val="10"/>
                <c:pt idx="0">
                  <c:v>22.360679774997898</c:v>
                </c:pt>
                <c:pt idx="1">
                  <c:v>31.622776601683793</c:v>
                </c:pt>
                <c:pt idx="2">
                  <c:v>38.729833462074168</c:v>
                </c:pt>
                <c:pt idx="3">
                  <c:v>44.721359549995796</c:v>
                </c:pt>
                <c:pt idx="4">
                  <c:v>50</c:v>
                </c:pt>
                <c:pt idx="5">
                  <c:v>54.772255750516614</c:v>
                </c:pt>
                <c:pt idx="6">
                  <c:v>59.16079783099616</c:v>
                </c:pt>
                <c:pt idx="7">
                  <c:v>63.245553203367585</c:v>
                </c:pt>
                <c:pt idx="8">
                  <c:v>67.082039324993687</c:v>
                </c:pt>
                <c:pt idx="9">
                  <c:v>70.710678118654755</c:v>
                </c:pt>
              </c:numCache>
            </c:numRef>
          </c:xVal>
          <c:yVal>
            <c:numRef>
              <c:f>Sheet1!$C$58:$L$58</c:f>
              <c:numCache>
                <c:formatCode>General</c:formatCode>
                <c:ptCount val="10"/>
                <c:pt idx="0">
                  <c:v>2.2251908396946566E-5</c:v>
                </c:pt>
                <c:pt idx="1">
                  <c:v>3.1463057790782739E-5</c:v>
                </c:pt>
                <c:pt idx="2">
                  <c:v>3.8527027027027025E-5</c:v>
                </c:pt>
                <c:pt idx="3">
                  <c:v>4.4479917610710613E-5</c:v>
                </c:pt>
                <c:pt idx="4">
                  <c:v>4.9726697353279632E-5</c:v>
                </c:pt>
                <c:pt idx="5">
                  <c:v>5.447285353535353E-5</c:v>
                </c:pt>
                <c:pt idx="6">
                  <c:v>5.8837448559670784E-5</c:v>
                </c:pt>
                <c:pt idx="7">
                  <c:v>6.2895125553914325E-5</c:v>
                </c:pt>
                <c:pt idx="8">
                  <c:v>6.6709302325581414E-5</c:v>
                </c:pt>
                <c:pt idx="9">
                  <c:v>7.0309405940594094E-5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817-49AF-8B59-9E2B1994456F}"/>
            </c:ext>
          </c:extLst>
        </c:ser>
        <c:ser>
          <c:idx val="3"/>
          <c:order val="3"/>
          <c:tx>
            <c:v>1473K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695154847725483"/>
                  <c:y val="-4.1666666666666669E-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Sheet1!$C$92:$L$92</c:f>
              <c:numCache>
                <c:formatCode>General</c:formatCode>
                <c:ptCount val="10"/>
                <c:pt idx="0">
                  <c:v>22.360679774997898</c:v>
                </c:pt>
                <c:pt idx="1">
                  <c:v>31.622776601683793</c:v>
                </c:pt>
                <c:pt idx="2">
                  <c:v>38.729833462074168</c:v>
                </c:pt>
                <c:pt idx="3">
                  <c:v>44.721359549995796</c:v>
                </c:pt>
                <c:pt idx="4">
                  <c:v>50</c:v>
                </c:pt>
                <c:pt idx="5">
                  <c:v>54.772255750516614</c:v>
                </c:pt>
                <c:pt idx="6">
                  <c:v>59.16079783099616</c:v>
                </c:pt>
                <c:pt idx="7">
                  <c:v>63.245553203367585</c:v>
                </c:pt>
                <c:pt idx="8">
                  <c:v>67.082039324993687</c:v>
                </c:pt>
                <c:pt idx="9">
                  <c:v>70.710678118654755</c:v>
                </c:pt>
              </c:numCache>
            </c:numRef>
          </c:xVal>
          <c:yVal>
            <c:numRef>
              <c:f>Sheet1!$C$93:$L$93</c:f>
              <c:numCache>
                <c:formatCode>General</c:formatCode>
                <c:ptCount val="10"/>
                <c:pt idx="0">
                  <c:v>3.4523904382470125E-5</c:v>
                </c:pt>
                <c:pt idx="1">
                  <c:v>4.8808304891922647E-5</c:v>
                </c:pt>
                <c:pt idx="2">
                  <c:v>5.9764868603042884E-5</c:v>
                </c:pt>
                <c:pt idx="3">
                  <c:v>6.9007234726688131E-5</c:v>
                </c:pt>
                <c:pt idx="4">
                  <c:v>7.7106440071556402E-5</c:v>
                </c:pt>
                <c:pt idx="5">
                  <c:v>8.4307992202729107E-5</c:v>
                </c:pt>
                <c:pt idx="6">
                  <c:v>9.0691823899371148E-5</c:v>
                </c:pt>
                <c:pt idx="7">
                  <c:v>9.6269230769230869E-5</c:v>
                </c:pt>
                <c:pt idx="8">
                  <c:v>1.0106735159817362E-4</c:v>
                </c:pt>
                <c:pt idx="9">
                  <c:v>1.0512941176470601E-4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817-49AF-8B59-9E2B19944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461984"/>
        <c:axId val="200461568"/>
      </c:scatterChart>
      <c:valAx>
        <c:axId val="200461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Injection Time</a:t>
                </a:r>
                <a:r>
                  <a:rPr lang="en-US" altLang="ko-KR" baseline="30000"/>
                  <a:t>0.5</a:t>
                </a:r>
                <a:r>
                  <a:rPr lang="en-US" altLang="ko-KR" sz="1000" b="0" i="0" u="none" strike="noStrike" baseline="0">
                    <a:effectLst/>
                  </a:rPr>
                  <a:t>(s</a:t>
                </a:r>
                <a:r>
                  <a:rPr lang="en-US" altLang="ko-KR" sz="1000" b="0" i="0" u="none" strike="noStrike" baseline="30000">
                    <a:effectLst/>
                  </a:rPr>
                  <a:t>0.5</a:t>
                </a:r>
                <a:r>
                  <a:rPr lang="en-US" altLang="ko-KR" sz="1000" b="0" i="0" u="none" strike="noStrike" baseline="0">
                    <a:effectLst/>
                  </a:rPr>
                  <a:t>)</a:t>
                </a:r>
                <a:endParaRPr lang="ko-KR" altLang="en-US" baseline="30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461568"/>
        <c:crosses val="autoZero"/>
        <c:crossBetween val="midCat"/>
      </c:valAx>
      <c:valAx>
        <c:axId val="20046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Injection Distance(m)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4619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43EDC-9B6B-4359-833B-9CBC9AA5A5F3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5D0E8-1B6F-4939-9C4F-EAD078B78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08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293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107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979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411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64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137799" y="-1090650"/>
            <a:ext cx="10167857" cy="6050038"/>
            <a:chOff x="1170061" y="758914"/>
            <a:chExt cx="9581837" cy="5701342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  <a:scene3d>
            <a:camera prst="perspectiveRelaxedModerately" fov="5400000">
              <a:rot lat="19129577" lon="19831912" rev="1060884"/>
            </a:camera>
            <a:lightRig rig="balanced" dir="t"/>
          </a:scene3d>
        </p:grpSpPr>
        <p:sp>
          <p:nvSpPr>
            <p:cNvPr id="10" name="육각형 9"/>
            <p:cNvSpPr/>
            <p:nvPr/>
          </p:nvSpPr>
          <p:spPr>
            <a:xfrm>
              <a:off x="2404419" y="290648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102B4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육각형 10"/>
            <p:cNvSpPr/>
            <p:nvPr/>
          </p:nvSpPr>
          <p:spPr>
            <a:xfrm>
              <a:off x="2404419" y="433463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FFFE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육각형 11"/>
            <p:cNvSpPr/>
            <p:nvPr/>
          </p:nvSpPr>
          <p:spPr>
            <a:xfrm>
              <a:off x="3638778" y="362055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9C2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육각형 12"/>
            <p:cNvSpPr/>
            <p:nvPr/>
          </p:nvSpPr>
          <p:spPr>
            <a:xfrm>
              <a:off x="3638778" y="217916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BFEEE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육각형 13"/>
            <p:cNvSpPr/>
            <p:nvPr/>
          </p:nvSpPr>
          <p:spPr>
            <a:xfrm>
              <a:off x="2407279" y="1478792"/>
              <a:ext cx="1603168" cy="1395861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BF36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육각형 14"/>
            <p:cNvSpPr/>
            <p:nvPr/>
          </p:nvSpPr>
          <p:spPr>
            <a:xfrm>
              <a:off x="1170061" y="758914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19F3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육각형 15"/>
            <p:cNvSpPr/>
            <p:nvPr/>
          </p:nvSpPr>
          <p:spPr>
            <a:xfrm>
              <a:off x="4873136" y="14606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E73A5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육각형 16"/>
            <p:cNvSpPr/>
            <p:nvPr/>
          </p:nvSpPr>
          <p:spPr>
            <a:xfrm>
              <a:off x="4876863" y="434752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C74AA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육각형 17"/>
            <p:cNvSpPr/>
            <p:nvPr/>
          </p:nvSpPr>
          <p:spPr>
            <a:xfrm>
              <a:off x="1170061" y="219205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4172A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육각형 18"/>
            <p:cNvSpPr/>
            <p:nvPr/>
          </p:nvSpPr>
          <p:spPr>
            <a:xfrm>
              <a:off x="3628850" y="50504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5B94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육각형 19"/>
            <p:cNvSpPr/>
            <p:nvPr/>
          </p:nvSpPr>
          <p:spPr>
            <a:xfrm>
              <a:off x="6124281" y="2155715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DC33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육각형 20"/>
            <p:cNvSpPr/>
            <p:nvPr/>
          </p:nvSpPr>
          <p:spPr>
            <a:xfrm>
              <a:off x="7702103" y="122520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7963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육각형 21"/>
            <p:cNvSpPr/>
            <p:nvPr/>
          </p:nvSpPr>
          <p:spPr>
            <a:xfrm>
              <a:off x="9116506" y="197593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CE1B7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5270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3" name="그룹 22"/>
          <p:cNvGrpSpPr/>
          <p:nvPr userDrawn="1"/>
        </p:nvGrpSpPr>
        <p:grpSpPr>
          <a:xfrm>
            <a:off x="-200126" y="3280103"/>
            <a:ext cx="7845700" cy="4758998"/>
            <a:chOff x="1170061" y="758914"/>
            <a:chExt cx="9399263" cy="5701342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  <a:scene3d>
            <a:camera prst="perspectiveHeroicExtremeRightFacing">
              <a:rot lat="19990162" lon="19420207" rev="193627"/>
            </a:camera>
            <a:lightRig rig="balanced" dir="t"/>
          </a:scene3d>
        </p:grpSpPr>
        <p:sp>
          <p:nvSpPr>
            <p:cNvPr id="24" name="육각형 23"/>
            <p:cNvSpPr/>
            <p:nvPr/>
          </p:nvSpPr>
          <p:spPr>
            <a:xfrm>
              <a:off x="2404419" y="290648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102B4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육각형 24"/>
            <p:cNvSpPr/>
            <p:nvPr/>
          </p:nvSpPr>
          <p:spPr>
            <a:xfrm>
              <a:off x="2404419" y="433463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FFFE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육각형 25"/>
            <p:cNvSpPr/>
            <p:nvPr/>
          </p:nvSpPr>
          <p:spPr>
            <a:xfrm>
              <a:off x="3638778" y="362055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9C2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육각형 26"/>
            <p:cNvSpPr/>
            <p:nvPr/>
          </p:nvSpPr>
          <p:spPr>
            <a:xfrm>
              <a:off x="3638778" y="217916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BFEEE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육각형 27"/>
            <p:cNvSpPr/>
            <p:nvPr/>
          </p:nvSpPr>
          <p:spPr>
            <a:xfrm>
              <a:off x="2407279" y="1478792"/>
              <a:ext cx="1603168" cy="1395861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BF36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육각형 28"/>
            <p:cNvSpPr/>
            <p:nvPr/>
          </p:nvSpPr>
          <p:spPr>
            <a:xfrm>
              <a:off x="1170061" y="758914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19F3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육각형 29"/>
            <p:cNvSpPr/>
            <p:nvPr/>
          </p:nvSpPr>
          <p:spPr>
            <a:xfrm>
              <a:off x="4873136" y="14606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E73A5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육각형 30"/>
            <p:cNvSpPr/>
            <p:nvPr/>
          </p:nvSpPr>
          <p:spPr>
            <a:xfrm>
              <a:off x="4876863" y="434752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C74AA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육각형 31"/>
            <p:cNvSpPr/>
            <p:nvPr/>
          </p:nvSpPr>
          <p:spPr>
            <a:xfrm>
              <a:off x="1170061" y="219205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4172A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육각형 32"/>
            <p:cNvSpPr/>
            <p:nvPr/>
          </p:nvSpPr>
          <p:spPr>
            <a:xfrm>
              <a:off x="3628850" y="50504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5B94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육각형 33"/>
            <p:cNvSpPr/>
            <p:nvPr/>
          </p:nvSpPr>
          <p:spPr>
            <a:xfrm>
              <a:off x="6124281" y="2155715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DC33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육각형 34"/>
            <p:cNvSpPr/>
            <p:nvPr/>
          </p:nvSpPr>
          <p:spPr>
            <a:xfrm>
              <a:off x="8112903" y="1225209"/>
              <a:ext cx="1635393" cy="1409819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7963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육각형 35"/>
            <p:cNvSpPr/>
            <p:nvPr/>
          </p:nvSpPr>
          <p:spPr>
            <a:xfrm>
              <a:off x="8933931" y="2675809"/>
              <a:ext cx="1635393" cy="1409819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CE1B7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86022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20" name="그림 19"/>
          <p:cNvPicPr>
            <a:picLocks noChangeAspect="1"/>
          </p:cNvPicPr>
          <p:nvPr userDrawn="1"/>
        </p:nvPicPr>
        <p:blipFill rotWithShape="1">
          <a:blip r:embed="rId2"/>
          <a:srcRect t="23929" r="25877" b="-23929"/>
          <a:stretch/>
        </p:blipFill>
        <p:spPr>
          <a:xfrm>
            <a:off x="9906000" y="888"/>
            <a:ext cx="2286000" cy="1809700"/>
          </a:xfrm>
          <a:prstGeom prst="rect">
            <a:avLst/>
          </a:prstGeom>
        </p:spPr>
      </p:pic>
      <p:sp>
        <p:nvSpPr>
          <p:cNvPr id="21" name="직사각형 20"/>
          <p:cNvSpPr/>
          <p:nvPr userDrawn="1"/>
        </p:nvSpPr>
        <p:spPr>
          <a:xfrm>
            <a:off x="0" y="169680"/>
            <a:ext cx="4667250" cy="360673"/>
          </a:xfrm>
          <a:prstGeom prst="rect">
            <a:avLst/>
          </a:prstGeom>
          <a:solidFill>
            <a:srgbClr val="D85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 userDrawn="1"/>
        </p:nvSpPr>
        <p:spPr>
          <a:xfrm>
            <a:off x="1" y="1409497"/>
            <a:ext cx="12191999" cy="5448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88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1" y="0"/>
            <a:ext cx="12191999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169680"/>
            <a:ext cx="4667250" cy="360673"/>
          </a:xfrm>
          <a:prstGeom prst="rect">
            <a:avLst/>
          </a:prstGeom>
          <a:solidFill>
            <a:srgbClr val="D85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 rotWithShape="1">
          <a:blip r:embed="rId2"/>
          <a:srcRect t="23929" r="25877" b="-23929"/>
          <a:stretch/>
        </p:blipFill>
        <p:spPr>
          <a:xfrm>
            <a:off x="9906000" y="888"/>
            <a:ext cx="2286000" cy="18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69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981A-128B-499D-A1BD-52947A59EC4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90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328125" y="2623245"/>
            <a:ext cx="4267176" cy="3332276"/>
            <a:chOff x="7423375" y="2146995"/>
            <a:chExt cx="4267176" cy="3332276"/>
          </a:xfrm>
        </p:grpSpPr>
        <p:sp>
          <p:nvSpPr>
            <p:cNvPr id="25" name="TextBox 24"/>
            <p:cNvSpPr txBox="1"/>
            <p:nvPr/>
          </p:nvSpPr>
          <p:spPr>
            <a:xfrm>
              <a:off x="8287054" y="2146995"/>
              <a:ext cx="340349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Numerical</a:t>
              </a:r>
            </a:p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Analysis</a:t>
              </a:r>
            </a:p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for Materials</a:t>
              </a:r>
              <a:endParaRPr lang="ko-KR" altLang="en-US" sz="32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23375" y="4634744"/>
              <a:ext cx="4267176" cy="84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20130528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Dept. of Materials Science and Engineering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ko-KR" sz="1400" dirty="0" err="1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Cheolhee</a:t>
              </a: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Han</a:t>
              </a:r>
              <a:endParaRPr lang="en-US" altLang="ko-KR" sz="14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8750072" y="3804931"/>
              <a:ext cx="2807129" cy="451007"/>
              <a:chOff x="9071429" y="3960837"/>
              <a:chExt cx="2807129" cy="45100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9984603" y="4046091"/>
                <a:ext cx="17063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altLang="ko-KR" sz="1600" dirty="0" smtClean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Homework </a:t>
                </a:r>
                <a:r>
                  <a:rPr lang="en-US" altLang="ko-KR" sz="1600" dirty="0" smtClean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No.8</a:t>
                </a:r>
                <a:endParaRPr lang="ko-KR" altLang="en-US" sz="1600" dirty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endParaRPr>
              </a:p>
            </p:txBody>
          </p:sp>
          <p:sp>
            <p:nvSpPr>
              <p:cNvPr id="6" name="평행 사변형 5"/>
              <p:cNvSpPr/>
              <p:nvPr/>
            </p:nvSpPr>
            <p:spPr>
              <a:xfrm>
                <a:off x="9071429" y="3960837"/>
                <a:ext cx="2807129" cy="451007"/>
              </a:xfrm>
              <a:prstGeom prst="parallelogram">
                <a:avLst>
                  <a:gd name="adj" fmla="val 45690"/>
                </a:avLst>
              </a:prstGeom>
              <a:noFill/>
              <a:ln>
                <a:solidFill>
                  <a:srgbClr val="EDC3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19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01 Algorithm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Numerical Solution of </a:t>
            </a:r>
            <a:r>
              <a:rPr lang="en-US" sz="2400" dirty="0" smtClean="0"/>
              <a:t>PDE(Forward Difference Method)</a:t>
            </a:r>
            <a:endParaRPr lang="en-US" sz="2400" dirty="0"/>
          </a:p>
        </p:txBody>
      </p:sp>
      <p:grpSp>
        <p:nvGrpSpPr>
          <p:cNvPr id="20" name="그룹 19"/>
          <p:cNvGrpSpPr/>
          <p:nvPr/>
        </p:nvGrpSpPr>
        <p:grpSpPr>
          <a:xfrm>
            <a:off x="499707" y="1634393"/>
            <a:ext cx="9567005" cy="1457810"/>
            <a:chOff x="5465962" y="2038873"/>
            <a:chExt cx="3365501" cy="1457810"/>
          </a:xfrm>
        </p:grpSpPr>
        <p:sp>
          <p:nvSpPr>
            <p:cNvPr id="21" name="TextBox 20"/>
            <p:cNvSpPr txBox="1"/>
            <p:nvPr/>
          </p:nvSpPr>
          <p:spPr>
            <a:xfrm>
              <a:off x="5465962" y="2038873"/>
              <a:ext cx="788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Numerical Methods</a:t>
              </a:r>
              <a:endParaRPr lang="en-US" altLang="ko-KR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65962" y="2296354"/>
              <a:ext cx="33655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eriod"/>
              </a:pP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Forward Difference Method(Explicit Method)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Implicit Method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Crank-Nicolson Method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ea typeface="나눔바른고딕" panose="020B0603020101020101" pitchFamily="50" charset="-127"/>
              </a:endParaRPr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07" y="3703142"/>
            <a:ext cx="5671480" cy="3026852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6598222" y="3213006"/>
            <a:ext cx="5579392" cy="3446290"/>
            <a:chOff x="6598222" y="3213006"/>
            <a:chExt cx="5579392" cy="3446290"/>
          </a:xfrm>
        </p:grpSpPr>
        <p:sp>
          <p:nvSpPr>
            <p:cNvPr id="23" name="TextBox 22"/>
            <p:cNvSpPr txBox="1"/>
            <p:nvPr/>
          </p:nvSpPr>
          <p:spPr>
            <a:xfrm>
              <a:off x="6598222" y="3213006"/>
              <a:ext cx="3345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Concentration</a:t>
              </a:r>
              <a:endParaRPr lang="ko-KR" altLang="en-US" dirty="0"/>
            </a:p>
          </p:txBody>
        </p:sp>
        <p:grpSp>
          <p:nvGrpSpPr>
            <p:cNvPr id="30" name="그룹 29"/>
            <p:cNvGrpSpPr/>
            <p:nvPr/>
          </p:nvGrpSpPr>
          <p:grpSpPr>
            <a:xfrm>
              <a:off x="7370618" y="3603993"/>
              <a:ext cx="4806996" cy="3055303"/>
              <a:chOff x="7370618" y="3603993"/>
              <a:chExt cx="4806996" cy="3055303"/>
            </a:xfrm>
          </p:grpSpPr>
          <p:sp>
            <p:nvSpPr>
              <p:cNvPr id="3" name="직사각형 2"/>
              <p:cNvSpPr/>
              <p:nvPr/>
            </p:nvSpPr>
            <p:spPr>
              <a:xfrm>
                <a:off x="8257309" y="4170218"/>
                <a:ext cx="2895600" cy="211974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>
                    <a:ln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</a:rPr>
                  <a:t>A</a:t>
                </a:r>
                <a:endParaRPr lang="ko-KR" altLang="en-US" sz="2400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5" name="직선 화살표 연결선 4"/>
              <p:cNvCxnSpPr/>
              <p:nvPr/>
            </p:nvCxnSpPr>
            <p:spPr>
              <a:xfrm>
                <a:off x="7370618" y="4558145"/>
                <a:ext cx="900546" cy="0"/>
              </a:xfrm>
              <a:prstGeom prst="straightConnector1">
                <a:avLst/>
              </a:prstGeom>
              <a:ln w="127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7633854" y="4170218"/>
                <a:ext cx="374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400" b="1" dirty="0" smtClean="0"/>
                  <a:t>B</a:t>
                </a:r>
                <a:endParaRPr lang="ko-KR" altLang="en-US" sz="2400" b="1" dirty="0"/>
              </a:p>
            </p:txBody>
          </p:sp>
          <p:cxnSp>
            <p:nvCxnSpPr>
              <p:cNvPr id="8" name="직선 연결선 7"/>
              <p:cNvCxnSpPr/>
              <p:nvPr/>
            </p:nvCxnSpPr>
            <p:spPr>
              <a:xfrm flipV="1">
                <a:off x="8963891" y="5597236"/>
                <a:ext cx="2189018" cy="13855"/>
              </a:xfrm>
              <a:prstGeom prst="line">
                <a:avLst/>
              </a:prstGeom>
              <a:ln w="127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원호 12"/>
              <p:cNvSpPr/>
              <p:nvPr/>
            </p:nvSpPr>
            <p:spPr>
              <a:xfrm flipH="1" flipV="1">
                <a:off x="8271161" y="3603993"/>
                <a:ext cx="1462669" cy="1993242"/>
              </a:xfrm>
              <a:prstGeom prst="arc">
                <a:avLst>
                  <a:gd name="adj1" fmla="val 16298377"/>
                  <a:gd name="adj2" fmla="val 148085"/>
                </a:avLst>
              </a:prstGeom>
              <a:solidFill>
                <a:schemeClr val="accent2"/>
              </a:solidFill>
              <a:ln w="127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6" name="직선 화살표 연결선 15"/>
              <p:cNvCxnSpPr/>
              <p:nvPr/>
            </p:nvCxnSpPr>
            <p:spPr>
              <a:xfrm flipV="1">
                <a:off x="8271161" y="3603993"/>
                <a:ext cx="0" cy="26859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직선 화살표 연결선 17"/>
              <p:cNvCxnSpPr/>
              <p:nvPr/>
            </p:nvCxnSpPr>
            <p:spPr>
              <a:xfrm>
                <a:off x="8271161" y="6289964"/>
                <a:ext cx="332509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11590872" y="6105298"/>
                <a:ext cx="5867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714556" y="6289964"/>
                <a:ext cx="5867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0</a:t>
                </a:r>
                <a:endParaRPr lang="ko-KR" alt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1175840" y="5458967"/>
                <a:ext cx="1001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0.01</a:t>
                </a:r>
                <a:endParaRPr lang="ko-KR" altLang="en-US" dirty="0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8988207" y="4586326"/>
                <a:ext cx="2150414" cy="101047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8271160" y="4170218"/>
                <a:ext cx="2881749" cy="43039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313028" y="4373479"/>
                <a:ext cx="1001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0.05</a:t>
                </a:r>
                <a:endParaRPr lang="ko-KR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613594" y="4170218"/>
                <a:ext cx="374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400" b="1" dirty="0" smtClean="0"/>
                  <a:t>A</a:t>
                </a:r>
                <a:endParaRPr lang="ko-KR" altLang="en-US" sz="2400" b="1" dirty="0"/>
              </a:p>
            </p:txBody>
          </p:sp>
        </p:grpSp>
      </p:grpSp>
      <p:sp>
        <p:nvSpPr>
          <p:cNvPr id="33" name="직사각형 32"/>
          <p:cNvSpPr/>
          <p:nvPr/>
        </p:nvSpPr>
        <p:spPr>
          <a:xfrm>
            <a:off x="8007927" y="1456526"/>
            <a:ext cx="41696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dirty="0" err="1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dt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= 1;</a:t>
            </a:r>
          </a:p>
          <a:p>
            <a:r>
              <a:rPr lang="en-US" altLang="ko-KR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dx = 2.5*pow(10, -6);</a:t>
            </a:r>
          </a:p>
          <a:p>
            <a:endParaRPr lang="en-US" altLang="ko-KR" dirty="0">
              <a:solidFill>
                <a:srgbClr val="000000"/>
              </a:solidFill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r>
              <a:rPr lang="en-US" altLang="ko-KR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 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= </a:t>
            </a:r>
            <a:r>
              <a:rPr lang="en-US" altLang="ko-KR" dirty="0" err="1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diff_coeff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(T);</a:t>
            </a:r>
          </a:p>
          <a:p>
            <a:r>
              <a:rPr lang="en-US" altLang="ko-KR" dirty="0">
                <a:solidFill>
                  <a:srgbClr val="0000FF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double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lambda 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= D*</a:t>
            </a:r>
            <a:r>
              <a:rPr lang="en-US" altLang="ko-KR" dirty="0" err="1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dt</a:t>
            </a:r>
            <a:r>
              <a:rPr lang="en-US" altLang="ko-KR" dirty="0">
                <a:solidFill>
                  <a:srgbClr val="000000"/>
                </a:solidFill>
                <a:latin typeface="돋움체" panose="020B0609000101010101" pitchFamily="49" charset="-127"/>
                <a:ea typeface="돋움체" panose="020B0609000101010101" pitchFamily="49" charset="-127"/>
              </a:rPr>
              <a:t> / pow(dx, 2);</a:t>
            </a:r>
            <a:endParaRPr lang="ko-KR" altLang="en-US" dirty="0"/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986" y="2357545"/>
            <a:ext cx="4404446" cy="61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02 </a:t>
            </a:r>
            <a:r>
              <a:rPr lang="en-US" altLang="ko-KR" dirty="0" smtClean="0"/>
              <a:t>Calculation Results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Distance vs Concentration</a:t>
            </a:r>
            <a:endParaRPr lang="en-US" sz="2400" dirty="0"/>
          </a:p>
        </p:txBody>
      </p:sp>
      <p:grpSp>
        <p:nvGrpSpPr>
          <p:cNvPr id="2" name="그룹 1"/>
          <p:cNvGrpSpPr/>
          <p:nvPr/>
        </p:nvGrpSpPr>
        <p:grpSpPr>
          <a:xfrm>
            <a:off x="1524000" y="1371600"/>
            <a:ext cx="9144000" cy="5486400"/>
            <a:chOff x="1427018" y="1627909"/>
            <a:chExt cx="9144000" cy="5486400"/>
          </a:xfrm>
        </p:grpSpPr>
        <p:graphicFrame>
          <p:nvGraphicFramePr>
            <p:cNvPr id="12" name="차트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70296800"/>
                </p:ext>
              </p:extLst>
            </p:nvPr>
          </p:nvGraphicFramePr>
          <p:xfrm>
            <a:off x="1427018" y="1627909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차트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87882042"/>
                </p:ext>
              </p:extLst>
            </p:nvPr>
          </p:nvGraphicFramePr>
          <p:xfrm>
            <a:off x="5999018" y="1627909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9" name="차트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57642473"/>
                </p:ext>
              </p:extLst>
            </p:nvPr>
          </p:nvGraphicFramePr>
          <p:xfrm>
            <a:off x="1427018" y="4371109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0" name="차트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63317451"/>
                </p:ext>
              </p:extLst>
            </p:nvPr>
          </p:nvGraphicFramePr>
          <p:xfrm>
            <a:off x="5999018" y="4371109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750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399"/>
            <a:ext cx="6094800" cy="2657476"/>
          </a:xfrm>
          <a:prstGeom prst="rect">
            <a:avLst/>
          </a:prstGeom>
        </p:spPr>
      </p:pic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02 </a:t>
            </a:r>
            <a:r>
              <a:rPr lang="en-US" altLang="ko-KR" dirty="0" smtClean="0"/>
              <a:t>Calculation Results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Injection Time Dependence</a:t>
            </a:r>
            <a:endParaRPr lang="en-US" sz="2400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804913"/>
              </p:ext>
            </p:extLst>
          </p:nvPr>
        </p:nvGraphicFramePr>
        <p:xfrm>
          <a:off x="6096000" y="2057400"/>
          <a:ext cx="60960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409866" y="5568047"/>
                <a:ext cx="337226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erfc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𝐷𝑡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ad>
                        <m:radPr>
                          <m:degHide m:val="on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866" y="5568047"/>
                <a:ext cx="3372269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0" y="5001491"/>
            <a:ext cx="609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Target(0.03)</a:t>
            </a:r>
            <a:r>
              <a:rPr lang="ko-KR" altLang="en-US" sz="1600" dirty="0" smtClean="0"/>
              <a:t>을 기준으로 전 후 값을 찾아 값을 구함</a:t>
            </a:r>
            <a:r>
              <a:rPr lang="en-US" altLang="ko-KR" sz="1600" dirty="0" smtClean="0"/>
              <a:t>(linear </a:t>
            </a:r>
            <a:r>
              <a:rPr lang="ko-KR" altLang="en-US" sz="1600" dirty="0" smtClean="0"/>
              <a:t>가정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664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02 </a:t>
            </a:r>
            <a:r>
              <a:rPr lang="en-US" altLang="ko-KR" dirty="0" smtClean="0"/>
              <a:t>Calculation Results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Injection Temperature Dependence</a:t>
            </a:r>
            <a:endParaRPr lang="en-US" sz="2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882" y="1496290"/>
            <a:ext cx="7800236" cy="50014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23690" y="5083138"/>
                <a:ext cx="5168530" cy="11860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erfc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𝐷𝑡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𝐷𝑡</m:t>
                          </m:r>
                        </m:e>
                      </m:rad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sup>
                      </m:sSup>
                    </m:oMath>
                  </m:oMathPara>
                </a14:m>
                <a:endParaRPr lang="en-US" altLang="ko-KR" b="0" dirty="0" smtClean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ko-KR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𝑙𝑛𝑘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ko-KR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altLang="ko-K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n-US" altLang="ko-K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altLang="ko-KR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90" y="5083138"/>
                <a:ext cx="5168530" cy="1186030"/>
              </a:xfrm>
              <a:prstGeom prst="rect">
                <a:avLst/>
              </a:prstGeom>
              <a:blipFill>
                <a:blip r:embed="rId4"/>
                <a:stretch>
                  <a:fillRect b="-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9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03 </a:t>
            </a:r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Activation Energy &amp; Conclusion</a:t>
            </a:r>
            <a:endParaRPr lang="en-US" sz="2400" dirty="0"/>
          </a:p>
        </p:txBody>
      </p:sp>
      <p:grpSp>
        <p:nvGrpSpPr>
          <p:cNvPr id="23" name="그룹 22"/>
          <p:cNvGrpSpPr/>
          <p:nvPr/>
        </p:nvGrpSpPr>
        <p:grpSpPr>
          <a:xfrm>
            <a:off x="499706" y="1802557"/>
            <a:ext cx="9567005" cy="2011807"/>
            <a:chOff x="5465962" y="2038873"/>
            <a:chExt cx="3365501" cy="2011807"/>
          </a:xfrm>
        </p:grpSpPr>
        <p:sp>
          <p:nvSpPr>
            <p:cNvPr id="24" name="TextBox 23"/>
            <p:cNvSpPr txBox="1"/>
            <p:nvPr/>
          </p:nvSpPr>
          <p:spPr>
            <a:xfrm>
              <a:off x="5465962" y="2038873"/>
              <a:ext cx="71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Activation Energy</a:t>
              </a:r>
              <a:endParaRPr lang="en-US" altLang="ko-KR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65962" y="2296354"/>
              <a:ext cx="336550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Injection Temperature </a:t>
              </a:r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Dependence </a:t>
              </a:r>
              <a:r>
                <a:rPr lang="ko-KR" altLang="en-US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에서 구한 </a:t>
              </a:r>
              <a:r>
                <a:rPr lang="ko-KR" altLang="en-US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추세선의</a:t>
              </a:r>
              <a:r>
                <a:rPr lang="ko-KR" altLang="en-US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기울기 평균</a:t>
              </a:r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: </a:t>
              </a:r>
              <a:r>
                <a:rPr lang="en-US" altLang="ko-KR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-</a:t>
              </a:r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8839.17</a:t>
              </a:r>
            </a:p>
            <a:p>
              <a:endParaRPr lang="en-US" altLang="ko-KR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Slope = -Q/2R </a:t>
              </a:r>
              <a:r>
                <a:rPr lang="ko-KR" altLang="en-US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이었으므로 </a:t>
              </a:r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Q</a:t>
              </a:r>
              <a:r>
                <a:rPr lang="ko-KR" altLang="en-US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는  </a:t>
              </a:r>
              <a:r>
                <a:rPr lang="en-US" altLang="ko-KR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-</a:t>
              </a:r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8839.17 </a:t>
              </a:r>
              <a:r>
                <a:rPr lang="en-US" altLang="ko-KR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* 2 * 8.3144598 = </a:t>
              </a:r>
              <a:r>
                <a:rPr lang="en-US" altLang="ko-KR" dirty="0" smtClean="0">
                  <a:solidFill>
                    <a:srgbClr val="00B050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146985.8473J</a:t>
              </a:r>
            </a:p>
            <a:p>
              <a:endParaRPr lang="en-US" altLang="ko-KR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r>
                <a:rPr lang="ko-KR" altLang="en-US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주어진 값 </a:t>
              </a:r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147723J</a:t>
              </a:r>
              <a:r>
                <a:rPr lang="ko-KR" altLang="en-US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과의 </a:t>
              </a:r>
              <a:r>
                <a:rPr lang="ko-KR" altLang="en-US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상대오차</a:t>
              </a:r>
              <a:r>
                <a:rPr lang="ko-KR" altLang="en-US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</a:t>
              </a:r>
              <a:r>
                <a:rPr lang="en-US" altLang="ko-KR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= </a:t>
              </a:r>
              <a:r>
                <a:rPr lang="en-US" altLang="ko-KR" dirty="0" smtClean="0">
                  <a:solidFill>
                    <a:srgbClr val="00B050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0.499%</a:t>
              </a:r>
              <a:endParaRPr lang="en-US" altLang="ko-KR" dirty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endParaRPr lang="en-US" altLang="ko-KR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99706" y="4628885"/>
            <a:ext cx="9567005" cy="1642476"/>
            <a:chOff x="5465962" y="2038873"/>
            <a:chExt cx="3365501" cy="1642476"/>
          </a:xfrm>
        </p:grpSpPr>
        <p:sp>
          <p:nvSpPr>
            <p:cNvPr id="8" name="TextBox 7"/>
            <p:cNvSpPr txBox="1"/>
            <p:nvPr/>
          </p:nvSpPr>
          <p:spPr>
            <a:xfrm>
              <a:off x="5465962" y="2038873"/>
              <a:ext cx="359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Answers</a:t>
              </a:r>
              <a:endParaRPr lang="en-US" altLang="ko-KR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65962" y="2296354"/>
              <a:ext cx="33655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FDM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을 통해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Diffusion </a:t>
              </a:r>
              <a:r>
                <a:rPr lang="en-US" altLang="ko-KR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proces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 이해하고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concentration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과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distance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사이의 관계를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plot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할 수 있다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Injection time/temperature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과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injection distance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사이의 관계를 확인할 수 있다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Activation Energy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 계산하여 주어진 값과 비교할 수 있으며 그 오차는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0.499%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Target value(0.03)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조건을 찾을 때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linear approximation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대신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cubic spline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이나 다양한 </a:t>
              </a:r>
              <a:r>
                <a:rPr lang="ko-KR" altLang="en-US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보간법을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사용해서 오차를 줄일 수 있지 않을까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?</a:t>
              </a: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ea typeface="나눔바른고딕" panose="020B060302010102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7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프레젠테이션5" id="{6EE74710-E1A1-4F72-848B-A88354BBA95F}" vid="{4B8DC24C-1A01-4BE7-8EDA-6A755B601009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1821</TotalTime>
  <Words>252</Words>
  <Application>Microsoft Office PowerPoint</Application>
  <PresentationFormat>와이드스크린</PresentationFormat>
  <Paragraphs>73</Paragraphs>
  <Slides>6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나눔바른고딕</vt:lpstr>
      <vt:lpstr>나눔스퀘어 Bold</vt:lpstr>
      <vt:lpstr>나눔스퀘어 ExtraBold</vt:lpstr>
      <vt:lpstr>돋움체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 su Hwang</dc:creator>
  <cp:lastModifiedBy>한철희(신소재공학과)</cp:lastModifiedBy>
  <cp:revision>121</cp:revision>
  <dcterms:created xsi:type="dcterms:W3CDTF">2016-05-30T07:51:17Z</dcterms:created>
  <dcterms:modified xsi:type="dcterms:W3CDTF">2017-05-23T02:36:35Z</dcterms:modified>
</cp:coreProperties>
</file>