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783" autoAdjust="0"/>
  </p:normalViewPr>
  <p:slideViewPr>
    <p:cSldViewPr>
      <p:cViewPr varScale="1">
        <p:scale>
          <a:sx n="61" d="100"/>
          <a:sy n="61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DD6E5-E19C-4EFD-8B2F-A87BE57CB0C3}" type="datetimeFigureOut">
              <a:rPr lang="ko-KR" altLang="en-US" smtClean="0"/>
              <a:t>2013-10-04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8D043-82EA-48D6-AE92-9D81E0C864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8D043-82EA-48D6-AE92-9D81E0C8640D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889D-BEF9-4026-BEE1-EB9DD4CF6C98}" type="datetimeFigureOut">
              <a:rPr lang="ko-KR" altLang="en-US" smtClean="0"/>
              <a:pPr/>
              <a:t>2013-10-04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D8B7-D33F-4219-B52A-0140B083E6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재료수치 </a:t>
            </a:r>
            <a:r>
              <a:rPr lang="en-US" altLang="ko-KR" dirty="0" smtClean="0"/>
              <a:t>HW#5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신소재공학과</a:t>
            </a:r>
            <a:endParaRPr lang="en-US" altLang="ko-KR" dirty="0" smtClean="0"/>
          </a:p>
          <a:p>
            <a:r>
              <a:rPr lang="en-US" altLang="ko-KR" dirty="0" smtClean="0"/>
              <a:t>20100120 </a:t>
            </a:r>
            <a:r>
              <a:rPr lang="ko-KR" altLang="en-US" dirty="0" smtClean="0"/>
              <a:t>양석주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48791"/>
            <a:ext cx="4355976" cy="390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488"/>
            <a:ext cx="5137517" cy="209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개념 및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49053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2050" y="1571612"/>
            <a:ext cx="417195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7892"/>
            <a:ext cx="427942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7617"/>
            <a:ext cx="4932040" cy="38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5791193"/>
            <a:ext cx="2000264" cy="1066807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3657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71612"/>
            <a:ext cx="3214710" cy="405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en-US" altLang="ko-KR" dirty="0" err="1" smtClean="0"/>
              <a:t>Ge</a:t>
            </a:r>
            <a:r>
              <a:rPr lang="en-US" altLang="ko-KR" dirty="0" smtClean="0"/>
              <a:t>-Si phase diagram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20574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85926"/>
            <a:ext cx="62552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</a:t>
            </a:r>
            <a:r>
              <a:rPr lang="ko-KR" altLang="en-US" dirty="0"/>
              <a:t>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51339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3609975"/>
            <a:ext cx="503872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192</TotalTime>
  <Words>18</Words>
  <Application>Microsoft Office PowerPoint</Application>
  <PresentationFormat>화면 슬라이드 쇼(4:3)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연꽃 당초 무늬</vt:lpstr>
      <vt:lpstr>재료수치 HW#5</vt:lpstr>
      <vt:lpstr>과제 내용</vt:lpstr>
      <vt:lpstr>개념 및 목표</vt:lpstr>
      <vt:lpstr>result</vt:lpstr>
      <vt:lpstr>Ge-Si phase diagram</vt:lpstr>
      <vt:lpstr>코드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 HW#5</dc:title>
  <dc:creator>LG</dc:creator>
  <cp:lastModifiedBy>LG</cp:lastModifiedBy>
  <cp:revision>14</cp:revision>
  <dcterms:created xsi:type="dcterms:W3CDTF">2013-10-03T23:59:06Z</dcterms:created>
  <dcterms:modified xsi:type="dcterms:W3CDTF">2013-10-04T07:40:39Z</dcterms:modified>
</cp:coreProperties>
</file>