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FAF9-43A5-4695-B286-C15DC27107CA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23D6A-D7C3-4119-9885-9F546F440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214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FAF9-43A5-4695-B286-C15DC27107CA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23D6A-D7C3-4119-9885-9F546F440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38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FAF9-43A5-4695-B286-C15DC27107CA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23D6A-D7C3-4119-9885-9F546F440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3325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FAF9-43A5-4695-B286-C15DC27107CA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23D6A-D7C3-4119-9885-9F546F440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671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FAF9-43A5-4695-B286-C15DC27107CA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23D6A-D7C3-4119-9885-9F546F440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673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FAF9-43A5-4695-B286-C15DC27107CA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23D6A-D7C3-4119-9885-9F546F440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499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FAF9-43A5-4695-B286-C15DC27107CA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23D6A-D7C3-4119-9885-9F546F440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095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FAF9-43A5-4695-B286-C15DC27107CA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23D6A-D7C3-4119-9885-9F546F440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51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FAF9-43A5-4695-B286-C15DC27107CA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23D6A-D7C3-4119-9885-9F546F440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407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FAF9-43A5-4695-B286-C15DC27107CA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23D6A-D7C3-4119-9885-9F546F440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177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FAF9-43A5-4695-B286-C15DC27107CA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23D6A-D7C3-4119-9885-9F546F440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740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CFAF9-43A5-4695-B286-C15DC27107CA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23D6A-D7C3-4119-9885-9F546F440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310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소재수치해석 </a:t>
            </a:r>
            <a:r>
              <a:rPr lang="en-US" altLang="ko-KR" dirty="0" smtClean="0"/>
              <a:t>HW2</a:t>
            </a:r>
            <a:br>
              <a:rPr lang="en-US" altLang="ko-KR" dirty="0" smtClean="0"/>
            </a:br>
            <a:r>
              <a:rPr lang="en-US" altLang="ko-KR" sz="3600" dirty="0" smtClean="0"/>
              <a:t>"</a:t>
            </a:r>
            <a:r>
              <a:rPr lang="ko-KR" altLang="en-US" sz="3600" dirty="0" smtClean="0"/>
              <a:t>수증기의 기압이 </a:t>
            </a:r>
            <a:r>
              <a:rPr lang="en-US" altLang="ko-KR" sz="3600" dirty="0" smtClean="0"/>
              <a:t>1atm</a:t>
            </a:r>
            <a:r>
              <a:rPr lang="ko-KR" altLang="en-US" sz="3600" dirty="0" smtClean="0"/>
              <a:t>이 되는 온도를 구하시오</a:t>
            </a:r>
            <a:r>
              <a:rPr lang="en-US" altLang="ko-KR" sz="3600" dirty="0" smtClean="0"/>
              <a:t>"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4426286"/>
            <a:ext cx="9144000" cy="1655762"/>
          </a:xfrm>
        </p:spPr>
        <p:txBody>
          <a:bodyPr/>
          <a:lstStyle/>
          <a:p>
            <a:r>
              <a:rPr lang="en-US" altLang="ko-KR" dirty="0" smtClean="0"/>
              <a:t>20150060 </a:t>
            </a:r>
            <a:r>
              <a:rPr lang="ko-KR" altLang="en-US" dirty="0" smtClean="0"/>
              <a:t>김영우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368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911" y="1538251"/>
            <a:ext cx="6873448" cy="3535787"/>
          </a:xfrm>
          <a:prstGeom prst="rect">
            <a:avLst/>
          </a:prstGeom>
        </p:spPr>
      </p:pic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522809" y="212688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Newton-Raphson method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6783" y="2333598"/>
            <a:ext cx="3764811" cy="147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94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90" y="674108"/>
            <a:ext cx="6693744" cy="4587696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3"/>
          <a:srcRect r="6086"/>
          <a:stretch/>
        </p:blipFill>
        <p:spPr>
          <a:xfrm>
            <a:off x="7413091" y="2804674"/>
            <a:ext cx="4293805" cy="158115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2616" y="4452298"/>
            <a:ext cx="4286250" cy="1133475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 rotWithShape="1">
          <a:blip r:embed="rId5"/>
          <a:srcRect r="10223"/>
          <a:stretch/>
        </p:blipFill>
        <p:spPr>
          <a:xfrm>
            <a:off x="7422616" y="674108"/>
            <a:ext cx="4258523" cy="2095500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 rotWithShape="1">
          <a:blip r:embed="rId6"/>
          <a:srcRect l="-1186" t="-1572" r="1186" b="1572"/>
          <a:stretch/>
        </p:blipFill>
        <p:spPr>
          <a:xfrm>
            <a:off x="7380177" y="5652247"/>
            <a:ext cx="4343400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61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939" y="540912"/>
            <a:ext cx="4568779" cy="110758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939" y="1810555"/>
            <a:ext cx="6397631" cy="3688724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9864" y="2855085"/>
            <a:ext cx="5892136" cy="116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89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4546" y="25758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Fixed Point Iteration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736" y="1113887"/>
            <a:ext cx="5933002" cy="554985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654" y="1199441"/>
            <a:ext cx="5324355" cy="1345978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4"/>
          <a:srcRect r="5829"/>
          <a:stretch/>
        </p:blipFill>
        <p:spPr>
          <a:xfrm>
            <a:off x="6318146" y="2545419"/>
            <a:ext cx="5340573" cy="1971074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8654" y="136084"/>
            <a:ext cx="5289342" cy="102180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38654" y="4604209"/>
            <a:ext cx="5303847" cy="205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95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375" y="250065"/>
            <a:ext cx="7173735" cy="3313230"/>
          </a:xfrm>
          <a:prstGeom prst="rect">
            <a:avLst/>
          </a:prstGeom>
        </p:spPr>
      </p:pic>
      <p:sp>
        <p:nvSpPr>
          <p:cNvPr id="12" name="타원 11"/>
          <p:cNvSpPr/>
          <p:nvPr/>
        </p:nvSpPr>
        <p:spPr>
          <a:xfrm>
            <a:off x="8074516" y="4404575"/>
            <a:ext cx="204989" cy="2189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4" name="그룹 23"/>
          <p:cNvGrpSpPr/>
          <p:nvPr/>
        </p:nvGrpSpPr>
        <p:grpSpPr>
          <a:xfrm>
            <a:off x="5460642" y="1481070"/>
            <a:ext cx="6560711" cy="4569856"/>
            <a:chOff x="5460642" y="1481070"/>
            <a:chExt cx="6560711" cy="4569856"/>
          </a:xfrm>
        </p:grpSpPr>
        <p:grpSp>
          <p:nvGrpSpPr>
            <p:cNvPr id="13" name="그룹 12"/>
            <p:cNvGrpSpPr/>
            <p:nvPr/>
          </p:nvGrpSpPr>
          <p:grpSpPr>
            <a:xfrm>
              <a:off x="5460642" y="1481070"/>
              <a:ext cx="6465195" cy="4569856"/>
              <a:chOff x="5460642" y="1481070"/>
              <a:chExt cx="6465195" cy="4569856"/>
            </a:xfrm>
          </p:grpSpPr>
          <p:cxnSp>
            <p:nvCxnSpPr>
              <p:cNvPr id="6" name="직선 연결선 5"/>
              <p:cNvCxnSpPr/>
              <p:nvPr/>
            </p:nvCxnSpPr>
            <p:spPr>
              <a:xfrm flipV="1">
                <a:off x="5460642" y="4507606"/>
                <a:ext cx="5422006" cy="1287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직선 연결선 6"/>
              <p:cNvCxnSpPr/>
              <p:nvPr/>
            </p:nvCxnSpPr>
            <p:spPr>
              <a:xfrm flipH="1" flipV="1">
                <a:off x="8166279" y="1628105"/>
                <a:ext cx="10732" cy="442282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직선 연결선 8"/>
              <p:cNvCxnSpPr/>
              <p:nvPr/>
            </p:nvCxnSpPr>
            <p:spPr>
              <a:xfrm flipV="1">
                <a:off x="6488805" y="1481070"/>
                <a:ext cx="5437032" cy="4415309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" name="자유형 21"/>
            <p:cNvSpPr/>
            <p:nvPr/>
          </p:nvSpPr>
          <p:spPr>
            <a:xfrm>
              <a:off x="8209207" y="1628105"/>
              <a:ext cx="3812146" cy="2853287"/>
            </a:xfrm>
            <a:custGeom>
              <a:avLst/>
              <a:gdLst>
                <a:gd name="connsiteX0" fmla="*/ 0 w 3812146"/>
                <a:gd name="connsiteY0" fmla="*/ 2768958 h 2853287"/>
                <a:gd name="connsiteX1" fmla="*/ 360608 w 3812146"/>
                <a:gd name="connsiteY1" fmla="*/ 2627290 h 2853287"/>
                <a:gd name="connsiteX2" fmla="*/ 1429555 w 3812146"/>
                <a:gd name="connsiteY2" fmla="*/ 837127 h 2853287"/>
                <a:gd name="connsiteX3" fmla="*/ 3812146 w 3812146"/>
                <a:gd name="connsiteY3" fmla="*/ 0 h 28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2146" h="2853287">
                  <a:moveTo>
                    <a:pt x="0" y="2768958"/>
                  </a:moveTo>
                  <a:cubicBezTo>
                    <a:pt x="61174" y="2859110"/>
                    <a:pt x="122349" y="2949262"/>
                    <a:pt x="360608" y="2627290"/>
                  </a:cubicBezTo>
                  <a:cubicBezTo>
                    <a:pt x="598867" y="2305318"/>
                    <a:pt x="854299" y="1275009"/>
                    <a:pt x="1429555" y="837127"/>
                  </a:cubicBezTo>
                  <a:cubicBezTo>
                    <a:pt x="2004811" y="399245"/>
                    <a:pt x="3460124" y="47223"/>
                    <a:pt x="3812146" y="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5" name="그림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46" y="5326451"/>
            <a:ext cx="7883239" cy="101331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684135" y="213118"/>
                <a:ext cx="4662689" cy="1302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altLang="ko-KR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altLang="ko-KR" sz="32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ko-KR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3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ko-K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altLang="ko-KR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3200" b="0" i="1" smtClean="0">
                                  <a:latin typeface="Cambria Math" panose="02040503050406030204" pitchFamily="18" charset="0"/>
                                </a:rPr>
                                <m:t>19.732</m:t>
                              </m:r>
                            </m:num>
                            <m:den>
                              <m:r>
                                <a:rPr lang="en-US" altLang="ko-KR" sz="3200" b="0" i="1" smtClean="0">
                                  <a:latin typeface="Cambria Math" panose="02040503050406030204" pitchFamily="18" charset="0"/>
                                </a:rPr>
                                <m:t>4.65</m:t>
                              </m:r>
                            </m:den>
                          </m:f>
                          <m:r>
                            <a:rPr lang="en-US" altLang="ko-KR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ko-KR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3200" b="0" i="1" smtClean="0">
                                  <a:latin typeface="Cambria Math" panose="02040503050406030204" pitchFamily="18" charset="0"/>
                                </a:rPr>
                                <m:t>2900</m:t>
                              </m:r>
                            </m:num>
                            <m:den>
                              <m:r>
                                <a:rPr lang="en-US" altLang="ko-KR" sz="3200" b="0" i="1" smtClean="0">
                                  <a:latin typeface="Cambria Math" panose="02040503050406030204" pitchFamily="18" charset="0"/>
                                </a:rPr>
                                <m:t>4.65 </m:t>
                              </m:r>
                              <m:r>
                                <a:rPr lang="en-US" altLang="ko-KR" sz="32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altLang="ko-K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altLang="ko-KR" sz="3200" dirty="0" smtClean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4135" y="213118"/>
                <a:ext cx="4662689" cy="13025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93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12</Words>
  <Application>Microsoft Office PowerPoint</Application>
  <PresentationFormat>와이드스크린</PresentationFormat>
  <Paragraphs>6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Cambria Math</vt:lpstr>
      <vt:lpstr>Office 테마</vt:lpstr>
      <vt:lpstr>소재수치해석 HW2 "수증기의 기압이 1atm이 되는 온도를 구하시오"</vt:lpstr>
      <vt:lpstr>Newton-Raphson method</vt:lpstr>
      <vt:lpstr>PowerPoint 프레젠테이션</vt:lpstr>
      <vt:lpstr>PowerPoint 프레젠테이션</vt:lpstr>
      <vt:lpstr>Fixed Point Iteration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HW2 "수증기의 기압이 1atm이 되는 온도를 구하시오"</dc:title>
  <dc:creator>김영우</dc:creator>
  <cp:lastModifiedBy>김영우</cp:lastModifiedBy>
  <cp:revision>11</cp:revision>
  <dcterms:created xsi:type="dcterms:W3CDTF">2017-09-17T13:30:54Z</dcterms:created>
  <dcterms:modified xsi:type="dcterms:W3CDTF">2017-09-17T17:50:01Z</dcterms:modified>
</cp:coreProperties>
</file>