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9" r:id="rId6"/>
    <p:sldId id="270" r:id="rId7"/>
    <p:sldId id="271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11B2D-B8E4-474E-91BA-AC155FCA1A89}" v="74" dt="2023-10-17T09:23:03.385"/>
    <p1510:client id="{D29C0827-9B3D-4955-B586-A2464E5B6C86}" v="1081" dt="2023-10-17T09:32:11.875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0704" autoAdjust="0"/>
  </p:normalViewPr>
  <p:slideViewPr>
    <p:cSldViewPr snapToGrid="0">
      <p:cViewPr>
        <p:scale>
          <a:sx n="70" d="100"/>
          <a:sy n="70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3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 altLang="ko-KR"/>
              <a:t>SmartArt </a:t>
            </a:r>
            <a:r>
              <a:rPr lang="ko-KR" altLang="en-US"/>
              <a:t>그래픽을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콘텐츠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AMSE318 HW5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49004547 Seokjee SHIN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HW5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6B522-15F9-28B5-8472-A57C02A480F7}"/>
                  </a:ext>
                </a:extLst>
              </p:cNvPr>
              <p:cNvSpPr txBox="1"/>
              <p:nvPr/>
            </p:nvSpPr>
            <p:spPr>
              <a:xfrm>
                <a:off x="238518" y="507145"/>
                <a:ext cx="11584514" cy="607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US" sz="8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Enthalpy</m:t>
                    </m:r>
                    <m:r>
                      <m:rPr>
                        <m:nor/>
                      </m:rPr>
                      <a:rPr lang="en-US" altLang="ko-KR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ko-KR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mixing</m:t>
                    </m:r>
                    <m:r>
                      <m:rPr>
                        <m:nor/>
                      </m:rPr>
                      <a:rPr lang="en-US" altLang="ko-KR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p>
                        </m:sSup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  <m:d>
                          <m:d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1400" b="1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4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4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8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altLang="ko-K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nthalpy</m:t>
                    </m:r>
                    <m:r>
                      <m:rPr>
                        <m:nor/>
                      </m:rPr>
                      <a:rPr lang="en-US" altLang="ko-K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ko-K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formation</m:t>
                    </m:r>
                    <m:r>
                      <m:rPr>
                        <m:nor/>
                      </m:rPr>
                      <a:rPr lang="en-US" altLang="ko-K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)∆°</m:t>
                    </m:r>
                    <m:sSubSup>
                      <m:sSub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𝒓𝒆𝒇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p>
                    </m:sSubSup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l-GR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𝒓𝒆𝒇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</m:e>
                      <m:sub/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∆°</m:t>
                    </m:r>
                    <m:sSubSup>
                      <m:sSub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𝒓𝒆𝒇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p>
                    </m:sSub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l-GR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altLang="ko-K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𝒓𝒆𝒇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</m:e>
                      <m:sub/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ko-KR" sz="14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1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8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activity of liquid</a:t>
                </a:r>
                <a:endParaRPr lang="en-US" sz="14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6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1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sz="1400" b="1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activity of Ks for FCC</a:t>
                </a:r>
                <a:endParaRPr lang="en-US" altLang="ko-KR" sz="1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Sup>
                      <m:sSub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𝒃𝒄𝒄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1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Sup>
                      <m:sSub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𝒃𝒄𝒄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sz="1400" b="1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activity of Ps for BCC</a:t>
                </a:r>
                <a:endParaRPr lang="en-US" altLang="ko-KR" sz="1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l-GR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Sup>
                      <m:sSub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𝒄𝒄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𝒄𝒄</m:t>
                        </m:r>
                      </m:sup>
                    </m:sSub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p>
                          <m:sSup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1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𝑹𝑻𝒍𝒏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bSup>
                      <m:sSub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𝒄𝒄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𝒄𝒄</m:t>
                        </m:r>
                      </m:sup>
                    </m:sSub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sSubSup>
                      <m:sSub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sz="1400" b="1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6B522-15F9-28B5-8472-A57C02A48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18" y="507145"/>
                <a:ext cx="11584514" cy="6079678"/>
              </a:xfrm>
              <a:prstGeom prst="rect">
                <a:avLst/>
              </a:prstGeom>
              <a:blipFill>
                <a:blip r:embed="rId3"/>
                <a:stretch>
                  <a:fillRect l="-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368E08-7A5E-7964-C805-548DDA2C3DFC}"/>
                  </a:ext>
                </a:extLst>
              </p:cNvPr>
              <p:cNvSpPr txBox="1"/>
              <p:nvPr/>
            </p:nvSpPr>
            <p:spPr>
              <a:xfrm>
                <a:off x="8153400" y="587355"/>
                <a:ext cx="3800082" cy="3347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</m:sub>
                      </m:sSub>
                    </m:oMath>
                  </m:oMathPara>
                </a14:m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Sub-regular solution model,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ko-KR" sz="16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01</m:t>
                        </m:r>
                      </m:sup>
                    </m:sSup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6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 sz="1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∆°</m:t>
                      </m:r>
                      <m:sSubSup>
                        <m:sSubSup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𝑷𝒔</m:t>
                          </m:r>
                        </m:sub>
                        <m:sup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𝒇𝒄𝒄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𝒍𝒊𝒒𝒖𝒊𝒅</m:t>
                          </m:r>
                        </m:sup>
                      </m:sSubSup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𝟏𝟓𝟎𝟎𝟎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altLang="ko-KR" sz="1600" b="1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∆°</m:t>
                      </m:r>
                      <m:sSubSup>
                        <m:sSubSup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</m:sub>
                        <m:sup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𝒃𝒄𝒄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𝒍𝒊𝒒𝒖𝒊𝒅</m:t>
                          </m:r>
                        </m:sup>
                      </m:sSubSup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𝟏𝟔𝟐𝟓𝟎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ko-KR" alt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∆°</m:t>
                      </m:r>
                      <m:sSubSup>
                        <m:sSubSupPr>
                          <m:ctrlP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𝑷𝒔</m:t>
                          </m:r>
                        </m:sub>
                        <m:sup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𝒇𝒄𝒄</m:t>
                          </m:r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𝒃𝒄𝒄</m:t>
                          </m:r>
                        </m:sup>
                      </m:sSubSup>
                      <m:r>
                        <a:rPr lang="en-US" altLang="ko-KR" sz="16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ko-KR" altLang="en-US" sz="1600" dirty="0">
                  <a:highlight>
                    <a:srgbClr val="FFFF00"/>
                  </a:highligh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∆°</m:t>
                      </m:r>
                      <m:sSubSup>
                        <m:sSubSupPr>
                          <m:ctrlP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</m:sub>
                        <m:sup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𝒃𝒄𝒄</m:t>
                          </m:r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sz="16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𝒇𝒄𝒄</m:t>
                          </m:r>
                        </m:sup>
                      </m:sSubSup>
                      <m:r>
                        <a:rPr lang="en-US" altLang="ko-KR" sz="16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𝟕𝟓𝟎𝟎</m:t>
                      </m:r>
                    </m:oMath>
                  </m:oMathPara>
                </a14:m>
                <a:endParaRPr lang="ko-KR" altLang="en-US" sz="1600" dirty="0">
                  <a:highlight>
                    <a:srgbClr val="FFFF00"/>
                  </a:highlight>
                </a:endParaRPr>
              </a:p>
              <a:p>
                <a:pPr algn="ctr"/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368E08-7A5E-7964-C805-548DDA2C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87355"/>
                <a:ext cx="3800082" cy="3347519"/>
              </a:xfrm>
              <a:prstGeom prst="rect">
                <a:avLst/>
              </a:prstGeom>
              <a:blipFill>
                <a:blip r:embed="rId4"/>
                <a:stretch>
                  <a:fillRect l="-6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37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87A15-21FE-07EC-B282-C9DBAA4B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1809" y="292744"/>
            <a:ext cx="6414448" cy="1003793"/>
          </a:xfrm>
        </p:spPr>
        <p:txBody>
          <a:bodyPr/>
          <a:lstStyle/>
          <a:p>
            <a:pPr algn="r"/>
            <a:r>
              <a:rPr lang="en-US" altLang="ko-KR" dirty="0"/>
              <a:t>Linear regression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D2D900C-2BFD-6250-7B38-1C0C3F32F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8" y="780415"/>
            <a:ext cx="6881931" cy="392794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CC0222D-5CB4-6C49-DF57-480921DC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77" y="3429000"/>
            <a:ext cx="5329494" cy="29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6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87A15-21FE-07EC-B282-C9DBAA4B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5550463"/>
            <a:ext cx="5366044" cy="1003793"/>
          </a:xfrm>
        </p:spPr>
        <p:txBody>
          <a:bodyPr/>
          <a:lstStyle/>
          <a:p>
            <a:pPr algn="r"/>
            <a:r>
              <a:rPr lang="en-US" altLang="ko-KR" dirty="0"/>
              <a:t>Liquid State of Ks</a:t>
            </a:r>
            <a:br>
              <a:rPr lang="en-US" altLang="ko-KR" dirty="0"/>
            </a:br>
            <a:r>
              <a:rPr lang="en-US" altLang="ko-KR" sz="2800" dirty="0"/>
              <a:t>sub-regular solution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957890-07C6-61AC-F4E8-10919D055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3" y="5051983"/>
            <a:ext cx="5450400" cy="15405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F116F0B-EF03-AF9A-F29D-092E56556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18"/>
          <a:stretch/>
        </p:blipFill>
        <p:spPr>
          <a:xfrm>
            <a:off x="6096000" y="303744"/>
            <a:ext cx="5366043" cy="468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AF7D859-740F-B918-A6ED-DB2A6BF24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383"/>
          <a:stretch/>
        </p:blipFill>
        <p:spPr>
          <a:xfrm>
            <a:off x="465573" y="303744"/>
            <a:ext cx="544876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87A15-21FE-07EC-B282-C9DBAA4B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5550463"/>
            <a:ext cx="5366044" cy="1003793"/>
          </a:xfrm>
        </p:spPr>
        <p:txBody>
          <a:bodyPr/>
          <a:lstStyle/>
          <a:p>
            <a:pPr algn="r"/>
            <a:r>
              <a:rPr lang="en-US" altLang="ko-KR" dirty="0"/>
              <a:t>FCC of Ks</a:t>
            </a:r>
            <a:br>
              <a:rPr lang="en-US" altLang="ko-KR" dirty="0"/>
            </a:br>
            <a:r>
              <a:rPr lang="en-US" altLang="ko-KR" sz="2800" dirty="0"/>
              <a:t>sub-regular solution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1356A2-AA22-4509-F419-6BFA896FF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465573" y="265448"/>
            <a:ext cx="5358088" cy="4680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43F1710-6416-8C05-4C98-D4831277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95"/>
          <a:stretch/>
        </p:blipFill>
        <p:spPr>
          <a:xfrm>
            <a:off x="6020956" y="265448"/>
            <a:ext cx="5336174" cy="468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A8E8946-78A1-0A5C-1F25-1ACD7FB7E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73" y="5063604"/>
            <a:ext cx="5450400" cy="15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0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87A15-21FE-07EC-B282-C9DBAA4B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5550463"/>
            <a:ext cx="5366044" cy="1003793"/>
          </a:xfrm>
        </p:spPr>
        <p:txBody>
          <a:bodyPr/>
          <a:lstStyle/>
          <a:p>
            <a:pPr algn="r"/>
            <a:r>
              <a:rPr lang="en-US" altLang="ko-KR" dirty="0"/>
              <a:t>BCC of Ps</a:t>
            </a:r>
            <a:br>
              <a:rPr lang="en-US" altLang="ko-KR" dirty="0"/>
            </a:br>
            <a:r>
              <a:rPr lang="en-US" altLang="ko-KR" sz="2800" dirty="0"/>
              <a:t>regular solution (L1 = 0)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BF9B574-EFAD-9606-13B7-4307F1DAE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465573" y="265448"/>
            <a:ext cx="5389446" cy="468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ABD33A-F3A4-8FD0-1D97-FF1A38913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72"/>
          <a:stretch/>
        </p:blipFill>
        <p:spPr>
          <a:xfrm>
            <a:off x="6157106" y="265448"/>
            <a:ext cx="5304937" cy="468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7120793-6857-3023-B83A-0B1D0E526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31" r="2648"/>
          <a:stretch/>
        </p:blipFill>
        <p:spPr>
          <a:xfrm>
            <a:off x="465573" y="5220091"/>
            <a:ext cx="5389446" cy="13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B8703127B43924FAE33BD558229FAED" ma:contentTypeVersion="16" ma:contentTypeDescription="새 문서를 만듭니다." ma:contentTypeScope="" ma:versionID="9df5445966921d8937491e3cbbacbb2e">
  <xsd:schema xmlns:xsd="http://www.w3.org/2001/XMLSchema" xmlns:xs="http://www.w3.org/2001/XMLSchema" xmlns:p="http://schemas.microsoft.com/office/2006/metadata/properties" xmlns:ns3="9d690aca-bf72-48a3-b8d6-c5b440fbde69" xmlns:ns4="d8fd9385-3c48-4e41-b076-557c51b8b833" targetNamespace="http://schemas.microsoft.com/office/2006/metadata/properties" ma:root="true" ma:fieldsID="e5410450073c1d2056acd44ffe13b2d9" ns3:_="" ns4:_="">
    <xsd:import namespace="9d690aca-bf72-48a3-b8d6-c5b440fbde69"/>
    <xsd:import namespace="d8fd9385-3c48-4e41-b076-557c51b8b83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0aca-bf72-48a3-b8d6-c5b440fbde6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d9385-3c48-4e41-b076-557c51b8b83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690aca-bf72-48a3-b8d6-c5b440fbde69" xsi:nil="true"/>
  </documentManagement>
</p:properties>
</file>

<file path=customXml/itemProps1.xml><?xml version="1.0" encoding="utf-8"?>
<ds:datastoreItem xmlns:ds="http://schemas.openxmlformats.org/officeDocument/2006/customXml" ds:itemID="{8AACCAB5-0B48-438C-9F8B-281CDFED111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690aca-bf72-48a3-b8d6-c5b440fbde69"/>
    <ds:schemaRef ds:uri="d8fd9385-3c48-4e41-b076-557c51b8b83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1AEBA8-55C6-45C9-B32E-3F669A678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17F9B5-A097-44C6-9E8A-6F65D534F822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d8fd9385-3c48-4e41-b076-557c51b8b833"/>
    <ds:schemaRef ds:uri="http://schemas.microsoft.com/office/infopath/2007/PartnerControls"/>
    <ds:schemaRef ds:uri="http://schemas.openxmlformats.org/package/2006/metadata/core-properties"/>
    <ds:schemaRef ds:uri="9d690aca-bf72-48a3-b8d6-c5b440fbde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353</Words>
  <Application>Microsoft Office PowerPoint</Application>
  <PresentationFormat>와이드스크린</PresentationFormat>
  <Paragraphs>45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Tenorite</vt:lpstr>
      <vt:lpstr>Times New Roman</vt:lpstr>
      <vt:lpstr>Wingdings</vt:lpstr>
      <vt:lpstr>Office 테마</vt:lpstr>
      <vt:lpstr>AMSE318 HW5 with python</vt:lpstr>
      <vt:lpstr>PowerPoint 프레젠테이션</vt:lpstr>
      <vt:lpstr>Linear regression</vt:lpstr>
      <vt:lpstr>Liquid State of Ks sub-regular solution</vt:lpstr>
      <vt:lpstr>FCC of Ks sub-regular solution</vt:lpstr>
      <vt:lpstr>BCC of Ps regular solution (L1 = 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AMSE318 HW1-1 with python</dc:title>
  <dc:creator/>
  <cp:lastModifiedBy/>
  <cp:revision>10</cp:revision>
  <dcterms:created xsi:type="dcterms:W3CDTF">2023-09-06T15:34:39Z</dcterms:created>
  <dcterms:modified xsi:type="dcterms:W3CDTF">2023-10-17T09:32:14Z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0x010100DB8703127B43924FAE33BD558229FAED</vt:lpwstr>
  </property>
  <property fmtid="{D5CDD505-2E9C-101B-9397-08002B2CF9AE}" pid="3" name="MediaServiceImageTags">
    <vt:lpwstr/>
  </property>
</Properties>
</file>