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3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42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9836-7065-448C-BD18-596AADC42D94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FA40-C5AF-47DD-AB7D-F3B847A136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15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9836-7065-448C-BD18-596AADC42D94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FA40-C5AF-47DD-AB7D-F3B847A136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8390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9836-7065-448C-BD18-596AADC42D94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FA40-C5AF-47DD-AB7D-F3B847A136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03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9836-7065-448C-BD18-596AADC42D94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FA40-C5AF-47DD-AB7D-F3B847A136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251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9836-7065-448C-BD18-596AADC42D94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FA40-C5AF-47DD-AB7D-F3B847A136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050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9836-7065-448C-BD18-596AADC42D94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FA40-C5AF-47DD-AB7D-F3B847A136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6035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9836-7065-448C-BD18-596AADC42D94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FA40-C5AF-47DD-AB7D-F3B847A136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975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9836-7065-448C-BD18-596AADC42D94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FA40-C5AF-47DD-AB7D-F3B847A136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3421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9836-7065-448C-BD18-596AADC42D94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FA40-C5AF-47DD-AB7D-F3B847A136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362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9836-7065-448C-BD18-596AADC42D94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FA40-C5AF-47DD-AB7D-F3B847A136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06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9836-7065-448C-BD18-596AADC42D94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FA40-C5AF-47DD-AB7D-F3B847A136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08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B9836-7065-448C-BD18-596AADC42D94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3FA40-C5AF-47DD-AB7D-F3B847A136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425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mtClean="0"/>
              <a:t>Assn 6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smtClean="0"/>
              <a:t>화학공학과 신민철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698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3623"/>
            <a:ext cx="12192000" cy="4013516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697" y="5272059"/>
            <a:ext cx="4634606" cy="13991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9869" y="205483"/>
            <a:ext cx="4818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i="1" smtClean="0">
                <a:latin typeface="Arial" panose="020B0604020202020204" pitchFamily="34" charset="0"/>
                <a:cs typeface="Arial" panose="020B0604020202020204" pitchFamily="34" charset="0"/>
              </a:rPr>
              <a:t>Midterm Supplementary </a:t>
            </a:r>
            <a:endParaRPr lang="ko-KR" altLang="en-US" sz="2800" b="1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08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869" y="205483"/>
            <a:ext cx="4818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i="1" smtClean="0">
                <a:latin typeface="Arial" panose="020B0604020202020204" pitchFamily="34" charset="0"/>
                <a:cs typeface="Arial" panose="020B0604020202020204" pitchFamily="34" charset="0"/>
              </a:rPr>
              <a:t>Midterm Supplementary </a:t>
            </a:r>
            <a:endParaRPr lang="ko-KR" altLang="en-US" sz="2800" b="1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18" y="1382247"/>
            <a:ext cx="3457550" cy="288000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415" y="1382247"/>
            <a:ext cx="3419515" cy="28800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877" y="1382247"/>
            <a:ext cx="3457550" cy="2880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직사각형 6"/>
              <p:cNvSpPr/>
              <p:nvPr/>
            </p:nvSpPr>
            <p:spPr>
              <a:xfrm>
                <a:off x="818894" y="4580955"/>
                <a:ext cx="3237597" cy="6696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𝐹𝐶𝐶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ko-KR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𝐹𝐶𝐶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ko-KR" dirty="0"/>
              </a:p>
            </p:txBody>
          </p:sp>
        </mc:Choice>
        <mc:Fallback>
          <p:sp>
            <p:nvSpPr>
              <p:cNvPr id="7" name="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894" y="4580955"/>
                <a:ext cx="3237597" cy="669671"/>
              </a:xfrm>
              <a:prstGeom prst="rect">
                <a:avLst/>
              </a:prstGeom>
              <a:blipFill>
                <a:blip r:embed="rId5"/>
                <a:stretch>
                  <a:fillRect b="-818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직사각형 7"/>
              <p:cNvSpPr/>
              <p:nvPr/>
            </p:nvSpPr>
            <p:spPr>
              <a:xfrm>
                <a:off x="3056172" y="4580954"/>
                <a:ext cx="6096000" cy="66967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𝐶𝐶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ko-KR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𝐶𝐶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ko-KR" dirty="0"/>
              </a:p>
            </p:txBody>
          </p:sp>
        </mc:Choice>
        <mc:Fallback>
          <p:sp>
            <p:nvSpPr>
              <p:cNvPr id="8" name="직사각형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6172" y="4580954"/>
                <a:ext cx="6096000" cy="669671"/>
              </a:xfrm>
              <a:prstGeom prst="rect">
                <a:avLst/>
              </a:prstGeom>
              <a:blipFill>
                <a:blip r:embed="rId6"/>
                <a:stretch>
                  <a:fillRect b="-818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직사각형 8"/>
              <p:cNvSpPr/>
              <p:nvPr/>
            </p:nvSpPr>
            <p:spPr>
              <a:xfrm>
                <a:off x="6722652" y="4580953"/>
                <a:ext cx="6096000" cy="66967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𝐹𝐶𝐶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𝐶𝐶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ko-KR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𝐹𝐶𝐶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𝐵𝐶𝐶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ko-KR" dirty="0"/>
              </a:p>
            </p:txBody>
          </p:sp>
        </mc:Choice>
        <mc:Fallback>
          <p:sp>
            <p:nvSpPr>
              <p:cNvPr id="9" name="직사각형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2652" y="4580953"/>
                <a:ext cx="6096000" cy="669671"/>
              </a:xfrm>
              <a:prstGeom prst="rect">
                <a:avLst/>
              </a:prstGeom>
              <a:blipFill>
                <a:blip r:embed="rId7"/>
                <a:stretch>
                  <a:fillRect b="-818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242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421" y="1458000"/>
            <a:ext cx="7009157" cy="540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9869" y="205483"/>
            <a:ext cx="4818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i="1" smtClean="0">
                <a:latin typeface="Arial" panose="020B0604020202020204" pitchFamily="34" charset="0"/>
                <a:cs typeface="Arial" panose="020B0604020202020204" pitchFamily="34" charset="0"/>
              </a:rPr>
              <a:t>Overall</a:t>
            </a:r>
          </a:p>
        </p:txBody>
      </p:sp>
      <p:sp>
        <p:nvSpPr>
          <p:cNvPr id="4" name="타원 3"/>
          <p:cNvSpPr/>
          <p:nvPr/>
        </p:nvSpPr>
        <p:spPr>
          <a:xfrm>
            <a:off x="8126328" y="5472558"/>
            <a:ext cx="828942" cy="81185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955270" y="5472558"/>
            <a:ext cx="1595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i="1" smtClean="0">
                <a:latin typeface="Arial" panose="020B0604020202020204" pitchFamily="34" charset="0"/>
                <a:cs typeface="Arial" panose="020B0604020202020204" pitchFamily="34" charset="0"/>
              </a:rPr>
              <a:t>구하지 못해 그냥 연결</a:t>
            </a:r>
            <a:endParaRPr lang="en-US" altLang="ko-KR" b="1" i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1" y="1327627"/>
            <a:ext cx="11488276" cy="57497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직사각형 6"/>
              <p:cNvSpPr/>
              <p:nvPr/>
            </p:nvSpPr>
            <p:spPr>
              <a:xfrm>
                <a:off x="7814157" y="15066"/>
                <a:ext cx="6096000" cy="124726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𝐹𝐶𝐶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ko-KR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𝑃𝑆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𝐵𝐶𝐶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ko-KR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𝐹𝐶𝐶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ko-KR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𝐵𝐶𝐶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ko-KR" dirty="0"/>
              </a:p>
            </p:txBody>
          </p:sp>
        </mc:Choice>
        <mc:Fallback>
          <p:sp>
            <p:nvSpPr>
              <p:cNvPr id="7" name="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4157" y="15066"/>
                <a:ext cx="6096000" cy="1247265"/>
              </a:xfrm>
              <a:prstGeom prst="rect">
                <a:avLst/>
              </a:prstGeom>
              <a:blipFill>
                <a:blip r:embed="rId4"/>
                <a:stretch>
                  <a:fillRect b="-341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직사각형 7"/>
          <p:cNvSpPr/>
          <p:nvPr/>
        </p:nvSpPr>
        <p:spPr>
          <a:xfrm>
            <a:off x="4972770" y="205483"/>
            <a:ext cx="4627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mtClean="0"/>
              <a:t>   4.8932533711E-02   </a:t>
            </a:r>
            <a:r>
              <a:rPr lang="ko-KR" altLang="en-US"/>
              <a:t>6.7871173096E+02</a:t>
            </a:r>
          </a:p>
          <a:p>
            <a:r>
              <a:rPr lang="ko-KR" altLang="en-US"/>
              <a:t>   8.2303357124E-01   6.7871173096E+02</a:t>
            </a:r>
          </a:p>
          <a:p>
            <a:r>
              <a:rPr lang="ko-KR" altLang="en-US"/>
              <a:t>   </a:t>
            </a:r>
            <a:r>
              <a:rPr lang="ko-KR" altLang="en-US"/>
              <a:t>6.6220688820E-01   </a:t>
            </a:r>
            <a:r>
              <a:rPr lang="ko-KR" altLang="en-US" smtClean="0"/>
              <a:t>6.7871173096E+02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052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84606" y="380143"/>
                <a:ext cx="10222787" cy="475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400" b="1" i="1" smtClean="0">
                          <a:latin typeface="Cambria Math" panose="02040503050406030204" pitchFamily="18" charset="0"/>
                        </a:rPr>
                        <m:t>𝑰𝒏𝒕𝒆𝒈𝒓𝒂𝒍</m:t>
                      </m:r>
                      <m:r>
                        <a:rPr lang="en-US" altLang="ko-KR" sz="2400" b="1" i="1" smtClean="0"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altLang="ko-KR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altLang="ko-KR" sz="2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ko-KR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altLang="ko-KR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sz="2400" b="1" i="1" smtClean="0">
                          <a:latin typeface="Cambria Math" panose="02040503050406030204" pitchFamily="18" charset="0"/>
                        </a:rPr>
                        <m:t>𝟐𝟓</m:t>
                      </m:r>
                      <m:r>
                        <a:rPr lang="en-US" altLang="ko-KR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ko-KR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ko-KR" sz="2400" b="1" i="1" smtClean="0">
                          <a:latin typeface="Cambria Math" panose="02040503050406030204" pitchFamily="18" charset="0"/>
                        </a:rPr>
                        <m:t>𝟐𝟎𝟎</m:t>
                      </m:r>
                      <m:sSup>
                        <m:sSupPr>
                          <m:ctrlPr>
                            <a:rPr lang="en-US" altLang="ko-KR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altLang="ko-KR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altLang="ko-KR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sz="2400" b="1" i="1" smtClean="0">
                          <a:latin typeface="Cambria Math" panose="02040503050406030204" pitchFamily="18" charset="0"/>
                        </a:rPr>
                        <m:t>𝟔𝟕𝟓</m:t>
                      </m:r>
                      <m:sSup>
                        <m:sSupPr>
                          <m:ctrlPr>
                            <a:rPr lang="en-US" altLang="ko-KR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altLang="ko-KR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altLang="ko-KR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ko-KR" sz="2400" b="1" i="1" smtClean="0">
                          <a:latin typeface="Cambria Math" panose="02040503050406030204" pitchFamily="18" charset="0"/>
                        </a:rPr>
                        <m:t>𝟗𝟎𝟎</m:t>
                      </m:r>
                      <m:sSup>
                        <m:sSupPr>
                          <m:ctrlPr>
                            <a:rPr lang="en-US" altLang="ko-KR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altLang="ko-KR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altLang="ko-KR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sz="2400" b="1" i="1" smtClean="0">
                          <a:latin typeface="Cambria Math" panose="02040503050406030204" pitchFamily="18" charset="0"/>
                        </a:rPr>
                        <m:t>𝟒𝟎𝟎</m:t>
                      </m:r>
                      <m:sSup>
                        <m:sSupPr>
                          <m:ctrlPr>
                            <a:rPr lang="en-US" altLang="ko-KR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altLang="ko-KR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altLang="ko-KR" sz="2400" b="1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ko-KR" sz="2400" b="1" i="1" smtClean="0">
                          <a:latin typeface="Cambria Math" panose="02040503050406030204" pitchFamily="18" charset="0"/>
                        </a:rPr>
                        <m:t>𝒇𝒓𝒐𝒎</m:t>
                      </m:r>
                      <m:r>
                        <a:rPr lang="en-US" altLang="ko-KR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ko-KR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altLang="ko-KR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ko-KR" sz="2400" b="1" i="1" smtClean="0">
                          <a:latin typeface="Cambria Math" panose="02040503050406030204" pitchFamily="18" charset="0"/>
                        </a:rPr>
                        <m:t>𝒕𝒐</m:t>
                      </m:r>
                      <m:r>
                        <a:rPr lang="en-US" altLang="ko-KR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ko-KR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altLang="ko-KR" sz="2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ko-KR" sz="24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ko-KR" altLang="en-US" sz="2400" b="1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606" y="380143"/>
                <a:ext cx="10222787" cy="4754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01384" y="1705510"/>
                <a:ext cx="5979560" cy="16198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altLang="ko-KR" smtClean="0"/>
                  <a:t>Simpson’s rule</a:t>
                </a:r>
              </a:p>
              <a:p>
                <a:r>
                  <a:rPr lang="en-US" altLang="ko-KR" smtClean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ko-KR" altLang="en-US" smtClean="0"/>
                  <a:t>이용</a:t>
                </a:r>
                <a:endParaRPr lang="en-US" altLang="ko-KR" smtClean="0"/>
              </a:p>
              <a:p>
                <a:endParaRPr lang="en-US" altLang="ko-KR" smtClean="0"/>
              </a:p>
              <a:p>
                <a:r>
                  <a:rPr lang="en-US" altLang="ko-KR" smtClean="0"/>
                  <a:t>2. Gaussian Quadrature</a:t>
                </a:r>
              </a:p>
              <a:p>
                <a:r>
                  <a:rPr lang="en-US" altLang="ko-KR" smtClean="0"/>
                  <a:t>-3 points </a:t>
                </a:r>
                <a:r>
                  <a:rPr lang="ko-KR" altLang="en-US" smtClean="0"/>
                  <a:t>이용</a:t>
                </a:r>
                <a:endParaRPr lang="ko-KR" altLang="en-US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384" y="1705510"/>
                <a:ext cx="5979560" cy="1619802"/>
              </a:xfrm>
              <a:prstGeom prst="rect">
                <a:avLst/>
              </a:prstGeom>
              <a:blipFill>
                <a:blip r:embed="rId3"/>
                <a:stretch>
                  <a:fillRect l="-1019" t="-3774" b="-528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그림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8305" y="1421774"/>
            <a:ext cx="6549299" cy="492001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4978305" y="2547992"/>
            <a:ext cx="6549299" cy="798816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20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78" y="179704"/>
            <a:ext cx="7800444" cy="649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234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99" y="2383328"/>
            <a:ext cx="10594202" cy="1725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9870" y="205483"/>
            <a:ext cx="147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i="1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ko-KR" altLang="en-US" sz="2800" b="1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829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76373" y="3075057"/>
            <a:ext cx="12544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smtClean="0">
                <a:latin typeface="Arial" panose="020B0604020202020204" pitchFamily="34" charset="0"/>
                <a:cs typeface="Arial" panose="020B0604020202020204" pitchFamily="34" charset="0"/>
              </a:rPr>
              <a:t>3 point Gaussian Quadrature </a:t>
            </a:r>
            <a:r>
              <a:rPr lang="ko-KR" altLang="en-US" sz="4000" smtClean="0">
                <a:latin typeface="Arial" panose="020B0604020202020204" pitchFamily="34" charset="0"/>
                <a:cs typeface="Arial" panose="020B0604020202020204" pitchFamily="34" charset="0"/>
              </a:rPr>
              <a:t>방법이 더 정확하다</a:t>
            </a:r>
            <a:r>
              <a:rPr lang="en-US" altLang="ko-KR" sz="40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ko-KR" alt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226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51</Words>
  <Application>Microsoft Office PowerPoint</Application>
  <PresentationFormat>와이드스크린</PresentationFormat>
  <Paragraphs>27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맑은 고딕</vt:lpstr>
      <vt:lpstr>Arial</vt:lpstr>
      <vt:lpstr>Cambria Math</vt:lpstr>
      <vt:lpstr>Office 테마</vt:lpstr>
      <vt:lpstr>Assn 6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Assn 6</dc:title>
  <dc:creator>MINCHEOL SHIN</dc:creator>
  <cp:lastModifiedBy>MINCHEOL SHIN</cp:lastModifiedBy>
  <cp:revision>8</cp:revision>
  <dcterms:created xsi:type="dcterms:W3CDTF">2017-04-24T06:36:25Z</dcterms:created>
  <dcterms:modified xsi:type="dcterms:W3CDTF">2017-04-25T04:35:11Z</dcterms:modified>
</cp:coreProperties>
</file>